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00" r:id="rId2"/>
    <p:sldId id="438" r:id="rId3"/>
    <p:sldId id="513" r:id="rId4"/>
    <p:sldId id="514" r:id="rId5"/>
    <p:sldId id="453" r:id="rId6"/>
    <p:sldId id="441" r:id="rId7"/>
    <p:sldId id="443" r:id="rId8"/>
    <p:sldId id="448" r:id="rId9"/>
    <p:sldId id="449" r:id="rId10"/>
    <p:sldId id="450" r:id="rId11"/>
    <p:sldId id="451" r:id="rId12"/>
    <p:sldId id="515" r:id="rId13"/>
    <p:sldId id="520" r:id="rId14"/>
    <p:sldId id="516" r:id="rId15"/>
    <p:sldId id="521" r:id="rId16"/>
    <p:sldId id="517" r:id="rId17"/>
    <p:sldId id="543" r:id="rId18"/>
    <p:sldId id="518" r:id="rId19"/>
    <p:sldId id="523" r:id="rId20"/>
    <p:sldId id="519" r:id="rId21"/>
    <p:sldId id="544" r:id="rId22"/>
    <p:sldId id="525" r:id="rId23"/>
    <p:sldId id="531" r:id="rId24"/>
    <p:sldId id="526" r:id="rId25"/>
    <p:sldId id="427" r:id="rId26"/>
    <p:sldId id="428" r:id="rId27"/>
    <p:sldId id="454" r:id="rId28"/>
    <p:sldId id="429" r:id="rId29"/>
    <p:sldId id="532" r:id="rId30"/>
    <p:sldId id="539" r:id="rId31"/>
    <p:sldId id="533" r:id="rId32"/>
    <p:sldId id="540" r:id="rId33"/>
    <p:sldId id="541" r:id="rId34"/>
    <p:sldId id="542" r:id="rId35"/>
    <p:sldId id="53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FCFC"/>
    <a:srgbClr val="F9F9F9"/>
    <a:srgbClr val="FAFAFA"/>
    <a:srgbClr val="F1F1F1"/>
    <a:srgbClr val="F8F8F8"/>
    <a:srgbClr val="845725"/>
    <a:srgbClr val="9C7147"/>
    <a:srgbClr val="FFCC00"/>
    <a:srgbClr val="FFCC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4B2FC-5338-4CCA-A452-6EC07D062E04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8B707C6-9E9E-40C5-8612-C9AD0404D7FE}">
      <dgm:prSet phldrT="[Текст]"/>
      <dgm:spPr/>
      <dgm:t>
        <a:bodyPr/>
        <a:lstStyle/>
        <a:p>
          <a:r>
            <a:rPr lang="ru-RU" dirty="0" smtClean="0"/>
            <a:t>объективность</a:t>
          </a:r>
          <a:endParaRPr lang="ru-RU" dirty="0"/>
        </a:p>
      </dgm:t>
    </dgm:pt>
    <dgm:pt modelId="{126D9C3B-99C7-4577-AED2-237BDCB82471}" type="parTrans" cxnId="{580DBE3D-148E-4F76-B5AD-D2762C6EC8F7}">
      <dgm:prSet/>
      <dgm:spPr/>
      <dgm:t>
        <a:bodyPr/>
        <a:lstStyle/>
        <a:p>
          <a:endParaRPr lang="ru-RU"/>
        </a:p>
      </dgm:t>
    </dgm:pt>
    <dgm:pt modelId="{2FD82EA4-2C28-4E35-8D86-5C9C718363F8}" type="sibTrans" cxnId="{580DBE3D-148E-4F76-B5AD-D2762C6EC8F7}">
      <dgm:prSet/>
      <dgm:spPr/>
      <dgm:t>
        <a:bodyPr/>
        <a:lstStyle/>
        <a:p>
          <a:endParaRPr lang="ru-RU"/>
        </a:p>
      </dgm:t>
    </dgm:pt>
    <dgm:pt modelId="{72569573-07A0-4E0D-8F03-500EC2FC1B12}">
      <dgm:prSet phldrT="[Текст]"/>
      <dgm:spPr/>
      <dgm:t>
        <a:bodyPr/>
        <a:lstStyle/>
        <a:p>
          <a:r>
            <a:rPr lang="ru-RU" dirty="0" smtClean="0"/>
            <a:t>рациональность</a:t>
          </a:r>
          <a:endParaRPr lang="ru-RU" dirty="0"/>
        </a:p>
      </dgm:t>
    </dgm:pt>
    <dgm:pt modelId="{06ECC212-2FFB-4270-9067-3DE81C80B05E}" type="parTrans" cxnId="{4C2705FA-E998-4C23-BE8D-49A419C3495A}">
      <dgm:prSet/>
      <dgm:spPr/>
      <dgm:t>
        <a:bodyPr/>
        <a:lstStyle/>
        <a:p>
          <a:endParaRPr lang="ru-RU"/>
        </a:p>
      </dgm:t>
    </dgm:pt>
    <dgm:pt modelId="{BC400694-2171-4DDF-A716-5DB88A3CABD8}" type="sibTrans" cxnId="{4C2705FA-E998-4C23-BE8D-49A419C3495A}">
      <dgm:prSet/>
      <dgm:spPr/>
      <dgm:t>
        <a:bodyPr/>
        <a:lstStyle/>
        <a:p>
          <a:endParaRPr lang="ru-RU"/>
        </a:p>
      </dgm:t>
    </dgm:pt>
    <dgm:pt modelId="{FB1BFE69-E6ED-44FF-997E-90FC7E847969}">
      <dgm:prSet phldrT="[Текст]"/>
      <dgm:spPr/>
      <dgm:t>
        <a:bodyPr/>
        <a:lstStyle/>
        <a:p>
          <a:r>
            <a:rPr lang="ru-RU" dirty="0" smtClean="0"/>
            <a:t>Нацеленность на восприятие сущности</a:t>
          </a:r>
          <a:endParaRPr lang="ru-RU" dirty="0"/>
        </a:p>
      </dgm:t>
    </dgm:pt>
    <dgm:pt modelId="{C6B64C8C-E813-4E79-967D-72BEF26AD82E}" type="parTrans" cxnId="{3FC5617C-13A8-4DF1-85DC-94EA41620F29}">
      <dgm:prSet/>
      <dgm:spPr/>
      <dgm:t>
        <a:bodyPr/>
        <a:lstStyle/>
        <a:p>
          <a:endParaRPr lang="ru-RU"/>
        </a:p>
      </dgm:t>
    </dgm:pt>
    <dgm:pt modelId="{1F832A03-169B-4A34-918C-4DC94E5B31F5}" type="sibTrans" cxnId="{3FC5617C-13A8-4DF1-85DC-94EA41620F29}">
      <dgm:prSet/>
      <dgm:spPr/>
      <dgm:t>
        <a:bodyPr/>
        <a:lstStyle/>
        <a:p>
          <a:endParaRPr lang="ru-RU"/>
        </a:p>
      </dgm:t>
    </dgm:pt>
    <dgm:pt modelId="{20193AA3-F7C3-459E-B8F0-23773115C6B5}">
      <dgm:prSet phldrT="[Текст]"/>
      <dgm:spPr/>
      <dgm:t>
        <a:bodyPr/>
        <a:lstStyle/>
        <a:p>
          <a:r>
            <a:rPr lang="ru-RU" dirty="0" smtClean="0"/>
            <a:t>Системность</a:t>
          </a:r>
          <a:endParaRPr lang="ru-RU" dirty="0"/>
        </a:p>
      </dgm:t>
    </dgm:pt>
    <dgm:pt modelId="{13D62919-B174-4C0A-A2D1-E224A37B05C6}" type="parTrans" cxnId="{1858BECF-6F39-4792-8AED-7E518EFB3CA4}">
      <dgm:prSet/>
      <dgm:spPr/>
      <dgm:t>
        <a:bodyPr/>
        <a:lstStyle/>
        <a:p>
          <a:endParaRPr lang="ru-RU"/>
        </a:p>
      </dgm:t>
    </dgm:pt>
    <dgm:pt modelId="{105A517F-442A-4ACF-BF92-041FEE85FA36}" type="sibTrans" cxnId="{1858BECF-6F39-4792-8AED-7E518EFB3CA4}">
      <dgm:prSet/>
      <dgm:spPr/>
      <dgm:t>
        <a:bodyPr/>
        <a:lstStyle/>
        <a:p>
          <a:endParaRPr lang="ru-RU"/>
        </a:p>
      </dgm:t>
    </dgm:pt>
    <dgm:pt modelId="{9963C7B2-B361-4D32-AA82-BE9F82C4857B}">
      <dgm:prSet phldrT="[Текст]"/>
      <dgm:spPr/>
      <dgm:t>
        <a:bodyPr/>
        <a:lstStyle/>
        <a:p>
          <a:r>
            <a:rPr lang="ru-RU" dirty="0" smtClean="0"/>
            <a:t>Проверяемость</a:t>
          </a:r>
          <a:endParaRPr lang="ru-RU" dirty="0"/>
        </a:p>
      </dgm:t>
    </dgm:pt>
    <dgm:pt modelId="{E3F6BD24-494A-4985-8450-CA32842DF177}" type="parTrans" cxnId="{380BBE46-C29B-4B2F-AB24-7864F4F9CB1B}">
      <dgm:prSet/>
      <dgm:spPr/>
      <dgm:t>
        <a:bodyPr/>
        <a:lstStyle/>
        <a:p>
          <a:endParaRPr lang="ru-RU"/>
        </a:p>
      </dgm:t>
    </dgm:pt>
    <dgm:pt modelId="{E6F7F621-FEAD-42D9-B632-37D695F50AAF}" type="sibTrans" cxnId="{380BBE46-C29B-4B2F-AB24-7864F4F9CB1B}">
      <dgm:prSet/>
      <dgm:spPr/>
      <dgm:t>
        <a:bodyPr/>
        <a:lstStyle/>
        <a:p>
          <a:endParaRPr lang="ru-RU"/>
        </a:p>
      </dgm:t>
    </dgm:pt>
    <dgm:pt modelId="{DDD150F0-90B3-4736-8111-2839F9E6E04B}">
      <dgm:prSet phldrT="[Текст]"/>
      <dgm:spPr/>
      <dgm:t>
        <a:bodyPr/>
        <a:lstStyle/>
        <a:p>
          <a:r>
            <a:rPr lang="ru-RU" dirty="0" smtClean="0"/>
            <a:t>Осознание метода</a:t>
          </a:r>
          <a:endParaRPr lang="ru-RU" dirty="0"/>
        </a:p>
      </dgm:t>
    </dgm:pt>
    <dgm:pt modelId="{5C97DAC1-C7FC-464D-9FD4-D456C39F5483}" type="parTrans" cxnId="{17D47BBE-7CEB-499E-862C-71A0CEF87119}">
      <dgm:prSet/>
      <dgm:spPr/>
      <dgm:t>
        <a:bodyPr/>
        <a:lstStyle/>
        <a:p>
          <a:endParaRPr lang="ru-RU"/>
        </a:p>
      </dgm:t>
    </dgm:pt>
    <dgm:pt modelId="{7DB527B6-053E-4C7F-970D-F2D5A0CADFE6}" type="sibTrans" cxnId="{17D47BBE-7CEB-499E-862C-71A0CEF87119}">
      <dgm:prSet/>
      <dgm:spPr/>
      <dgm:t>
        <a:bodyPr/>
        <a:lstStyle/>
        <a:p>
          <a:endParaRPr lang="ru-RU"/>
        </a:p>
      </dgm:t>
    </dgm:pt>
    <dgm:pt modelId="{92815D75-B135-4BD2-9CED-33265111B558}">
      <dgm:prSet phldrT="[Текст]"/>
      <dgm:spPr/>
      <dgm:t>
        <a:bodyPr/>
        <a:lstStyle/>
        <a:p>
          <a:r>
            <a:rPr lang="ru-RU" dirty="0" smtClean="0"/>
            <a:t>Особая подготовка</a:t>
          </a:r>
          <a:endParaRPr lang="ru-RU" dirty="0"/>
        </a:p>
      </dgm:t>
    </dgm:pt>
    <dgm:pt modelId="{10BEAAE3-665D-4DB1-8F6D-2E1E2C0A1544}" type="parTrans" cxnId="{C9485CA8-A64A-4CD9-94EE-6A4D7A59A2BF}">
      <dgm:prSet/>
      <dgm:spPr/>
      <dgm:t>
        <a:bodyPr/>
        <a:lstStyle/>
        <a:p>
          <a:endParaRPr lang="ru-RU"/>
        </a:p>
      </dgm:t>
    </dgm:pt>
    <dgm:pt modelId="{5962D94B-844E-4CB8-A763-AB9C4F87FA5A}" type="sibTrans" cxnId="{C9485CA8-A64A-4CD9-94EE-6A4D7A59A2BF}">
      <dgm:prSet/>
      <dgm:spPr/>
      <dgm:t>
        <a:bodyPr/>
        <a:lstStyle/>
        <a:p>
          <a:endParaRPr lang="ru-RU"/>
        </a:p>
      </dgm:t>
    </dgm:pt>
    <dgm:pt modelId="{71E5F90F-02F3-4B1D-B646-8E1140681899}" type="pres">
      <dgm:prSet presAssocID="{48B4B2FC-5338-4CCA-A452-6EC07D062E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EB7280-C8A2-4F3E-B54B-C8631DDD5160}" type="pres">
      <dgm:prSet presAssocID="{08B707C6-9E9E-40C5-8612-C9AD0404D7FE}" presName="parentLin" presStyleCnt="0"/>
      <dgm:spPr/>
    </dgm:pt>
    <dgm:pt modelId="{024EC383-5764-4C2D-A919-0300F67EC6E0}" type="pres">
      <dgm:prSet presAssocID="{08B707C6-9E9E-40C5-8612-C9AD0404D7F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0C66771-C54E-49F6-AAF4-B0B4B0DD5E8B}" type="pres">
      <dgm:prSet presAssocID="{08B707C6-9E9E-40C5-8612-C9AD0404D7F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CB43A-995D-44EF-9512-65BBCA9CE975}" type="pres">
      <dgm:prSet presAssocID="{08B707C6-9E9E-40C5-8612-C9AD0404D7FE}" presName="negativeSpace" presStyleCnt="0"/>
      <dgm:spPr/>
    </dgm:pt>
    <dgm:pt modelId="{D2F15440-911C-4378-BF29-F1685F149775}" type="pres">
      <dgm:prSet presAssocID="{08B707C6-9E9E-40C5-8612-C9AD0404D7FE}" presName="childText" presStyleLbl="conFgAcc1" presStyleIdx="0" presStyleCnt="7">
        <dgm:presLayoutVars>
          <dgm:bulletEnabled val="1"/>
        </dgm:presLayoutVars>
      </dgm:prSet>
      <dgm:spPr/>
    </dgm:pt>
    <dgm:pt modelId="{459F1AED-D70A-4BBB-8F87-7025A3F3D070}" type="pres">
      <dgm:prSet presAssocID="{2FD82EA4-2C28-4E35-8D86-5C9C718363F8}" presName="spaceBetweenRectangles" presStyleCnt="0"/>
      <dgm:spPr/>
    </dgm:pt>
    <dgm:pt modelId="{B4424C2C-4834-44E5-908C-F84D514081CC}" type="pres">
      <dgm:prSet presAssocID="{72569573-07A0-4E0D-8F03-500EC2FC1B12}" presName="parentLin" presStyleCnt="0"/>
      <dgm:spPr/>
    </dgm:pt>
    <dgm:pt modelId="{AF1370FC-6C90-4986-8E2E-4177798F551A}" type="pres">
      <dgm:prSet presAssocID="{72569573-07A0-4E0D-8F03-500EC2FC1B1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F62F6E6-730B-4B67-A4DB-CB9C96A07CA1}" type="pres">
      <dgm:prSet presAssocID="{72569573-07A0-4E0D-8F03-500EC2FC1B1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289DF-9A5D-45B3-97F0-D87BB1F72064}" type="pres">
      <dgm:prSet presAssocID="{72569573-07A0-4E0D-8F03-500EC2FC1B12}" presName="negativeSpace" presStyleCnt="0"/>
      <dgm:spPr/>
    </dgm:pt>
    <dgm:pt modelId="{9657719B-086A-4073-B7EB-83DF9A07A612}" type="pres">
      <dgm:prSet presAssocID="{72569573-07A0-4E0D-8F03-500EC2FC1B12}" presName="childText" presStyleLbl="conFgAcc1" presStyleIdx="1" presStyleCnt="7">
        <dgm:presLayoutVars>
          <dgm:bulletEnabled val="1"/>
        </dgm:presLayoutVars>
      </dgm:prSet>
      <dgm:spPr/>
    </dgm:pt>
    <dgm:pt modelId="{56CECECA-561A-4D8B-94FE-5188A202590F}" type="pres">
      <dgm:prSet presAssocID="{BC400694-2171-4DDF-A716-5DB88A3CABD8}" presName="spaceBetweenRectangles" presStyleCnt="0"/>
      <dgm:spPr/>
    </dgm:pt>
    <dgm:pt modelId="{62312FC5-1419-48D7-AFBB-B07F88D96319}" type="pres">
      <dgm:prSet presAssocID="{FB1BFE69-E6ED-44FF-997E-90FC7E847969}" presName="parentLin" presStyleCnt="0"/>
      <dgm:spPr/>
    </dgm:pt>
    <dgm:pt modelId="{B2449E78-88ED-4DB9-923D-A70194BDEF23}" type="pres">
      <dgm:prSet presAssocID="{FB1BFE69-E6ED-44FF-997E-90FC7E847969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4E3A96C-4B62-46DA-8944-53B479DA32CB}" type="pres">
      <dgm:prSet presAssocID="{FB1BFE69-E6ED-44FF-997E-90FC7E84796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80B34-1729-40A4-AB9A-77428D74FB45}" type="pres">
      <dgm:prSet presAssocID="{FB1BFE69-E6ED-44FF-997E-90FC7E847969}" presName="negativeSpace" presStyleCnt="0"/>
      <dgm:spPr/>
    </dgm:pt>
    <dgm:pt modelId="{94A3C63E-4C0C-4B67-BF41-D27F8A0288EF}" type="pres">
      <dgm:prSet presAssocID="{FB1BFE69-E6ED-44FF-997E-90FC7E847969}" presName="childText" presStyleLbl="conFgAcc1" presStyleIdx="2" presStyleCnt="7">
        <dgm:presLayoutVars>
          <dgm:bulletEnabled val="1"/>
        </dgm:presLayoutVars>
      </dgm:prSet>
      <dgm:spPr/>
    </dgm:pt>
    <dgm:pt modelId="{CC7D0FB6-3714-4FAD-A6B7-E461051347C3}" type="pres">
      <dgm:prSet presAssocID="{1F832A03-169B-4A34-918C-4DC94E5B31F5}" presName="spaceBetweenRectangles" presStyleCnt="0"/>
      <dgm:spPr/>
    </dgm:pt>
    <dgm:pt modelId="{9F32F396-FE97-4BE4-B6CA-6436259E23FB}" type="pres">
      <dgm:prSet presAssocID="{20193AA3-F7C3-459E-B8F0-23773115C6B5}" presName="parentLin" presStyleCnt="0"/>
      <dgm:spPr/>
    </dgm:pt>
    <dgm:pt modelId="{72DB8995-15A4-4838-A2F0-CB614B9F84DA}" type="pres">
      <dgm:prSet presAssocID="{20193AA3-F7C3-459E-B8F0-23773115C6B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0467B140-3699-4A0C-AFCF-1096B5B2BA27}" type="pres">
      <dgm:prSet presAssocID="{20193AA3-F7C3-459E-B8F0-23773115C6B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D70BE-B22B-4193-89B8-ADEBBDC5AB94}" type="pres">
      <dgm:prSet presAssocID="{20193AA3-F7C3-459E-B8F0-23773115C6B5}" presName="negativeSpace" presStyleCnt="0"/>
      <dgm:spPr/>
    </dgm:pt>
    <dgm:pt modelId="{17C94205-24BA-4167-8FB4-4EE9C195B3FF}" type="pres">
      <dgm:prSet presAssocID="{20193AA3-F7C3-459E-B8F0-23773115C6B5}" presName="childText" presStyleLbl="conFgAcc1" presStyleIdx="3" presStyleCnt="7">
        <dgm:presLayoutVars>
          <dgm:bulletEnabled val="1"/>
        </dgm:presLayoutVars>
      </dgm:prSet>
      <dgm:spPr/>
    </dgm:pt>
    <dgm:pt modelId="{B65E9D67-06FF-4C3D-ACD5-0A9DA0F1D95B}" type="pres">
      <dgm:prSet presAssocID="{105A517F-442A-4ACF-BF92-041FEE85FA36}" presName="spaceBetweenRectangles" presStyleCnt="0"/>
      <dgm:spPr/>
    </dgm:pt>
    <dgm:pt modelId="{5F05828C-D7F7-4E75-A4E3-B630EDD5611A}" type="pres">
      <dgm:prSet presAssocID="{9963C7B2-B361-4D32-AA82-BE9F82C4857B}" presName="parentLin" presStyleCnt="0"/>
      <dgm:spPr/>
    </dgm:pt>
    <dgm:pt modelId="{86A20541-14C8-45C4-B724-03B0DA7BDE2B}" type="pres">
      <dgm:prSet presAssocID="{9963C7B2-B361-4D32-AA82-BE9F82C4857B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3FBE624A-53C3-49CD-B68B-C9B154D25E9D}" type="pres">
      <dgm:prSet presAssocID="{9963C7B2-B361-4D32-AA82-BE9F82C4857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1C9EE-4B29-4704-8F6B-55F7B244678C}" type="pres">
      <dgm:prSet presAssocID="{9963C7B2-B361-4D32-AA82-BE9F82C4857B}" presName="negativeSpace" presStyleCnt="0"/>
      <dgm:spPr/>
    </dgm:pt>
    <dgm:pt modelId="{6897B99B-E4EC-4792-A970-3BF1918F519B}" type="pres">
      <dgm:prSet presAssocID="{9963C7B2-B361-4D32-AA82-BE9F82C4857B}" presName="childText" presStyleLbl="conFgAcc1" presStyleIdx="4" presStyleCnt="7">
        <dgm:presLayoutVars>
          <dgm:bulletEnabled val="1"/>
        </dgm:presLayoutVars>
      </dgm:prSet>
      <dgm:spPr/>
    </dgm:pt>
    <dgm:pt modelId="{3460F90A-438C-442D-9080-5B8D24CD52D8}" type="pres">
      <dgm:prSet presAssocID="{E6F7F621-FEAD-42D9-B632-37D695F50AAF}" presName="spaceBetweenRectangles" presStyleCnt="0"/>
      <dgm:spPr/>
    </dgm:pt>
    <dgm:pt modelId="{8E28E8F6-1352-4265-B35F-A1EEBEB8E599}" type="pres">
      <dgm:prSet presAssocID="{DDD150F0-90B3-4736-8111-2839F9E6E04B}" presName="parentLin" presStyleCnt="0"/>
      <dgm:spPr/>
    </dgm:pt>
    <dgm:pt modelId="{EC1D2C27-F280-446C-A513-E14867544301}" type="pres">
      <dgm:prSet presAssocID="{DDD150F0-90B3-4736-8111-2839F9E6E04B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7B53A70-798C-43EA-9923-D15795ECA608}" type="pres">
      <dgm:prSet presAssocID="{DDD150F0-90B3-4736-8111-2839F9E6E04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F7CEF-4300-450B-8816-811CBF79EA16}" type="pres">
      <dgm:prSet presAssocID="{DDD150F0-90B3-4736-8111-2839F9E6E04B}" presName="negativeSpace" presStyleCnt="0"/>
      <dgm:spPr/>
    </dgm:pt>
    <dgm:pt modelId="{06EEED2F-1756-4107-A1E3-7B064AD0D33F}" type="pres">
      <dgm:prSet presAssocID="{DDD150F0-90B3-4736-8111-2839F9E6E04B}" presName="childText" presStyleLbl="conFgAcc1" presStyleIdx="5" presStyleCnt="7">
        <dgm:presLayoutVars>
          <dgm:bulletEnabled val="1"/>
        </dgm:presLayoutVars>
      </dgm:prSet>
      <dgm:spPr/>
    </dgm:pt>
    <dgm:pt modelId="{F766DEEE-95A8-4093-A244-FE16C9A8641B}" type="pres">
      <dgm:prSet presAssocID="{7DB527B6-053E-4C7F-970D-F2D5A0CADFE6}" presName="spaceBetweenRectangles" presStyleCnt="0"/>
      <dgm:spPr/>
    </dgm:pt>
    <dgm:pt modelId="{95EE1C95-DDC7-4ED1-B7A6-46C281E46835}" type="pres">
      <dgm:prSet presAssocID="{92815D75-B135-4BD2-9CED-33265111B558}" presName="parentLin" presStyleCnt="0"/>
      <dgm:spPr/>
    </dgm:pt>
    <dgm:pt modelId="{6A2A5196-EA43-4C32-812B-210B4D6C4175}" type="pres">
      <dgm:prSet presAssocID="{92815D75-B135-4BD2-9CED-33265111B55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629914C4-BD01-492F-B8EA-2CF38B943A41}" type="pres">
      <dgm:prSet presAssocID="{92815D75-B135-4BD2-9CED-33265111B5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13952-3D4E-48B3-9A3F-565D5C12E150}" type="pres">
      <dgm:prSet presAssocID="{92815D75-B135-4BD2-9CED-33265111B558}" presName="negativeSpace" presStyleCnt="0"/>
      <dgm:spPr/>
    </dgm:pt>
    <dgm:pt modelId="{00BBEBF9-7A35-4B0A-8012-8D26DF11A1FB}" type="pres">
      <dgm:prSet presAssocID="{92815D75-B135-4BD2-9CED-33265111B55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83FF19B-9B23-473F-8BC3-D39BEA960C6C}" type="presOf" srcId="{48B4B2FC-5338-4CCA-A452-6EC07D062E04}" destId="{71E5F90F-02F3-4B1D-B646-8E1140681899}" srcOrd="0" destOrd="0" presId="urn:microsoft.com/office/officeart/2005/8/layout/list1"/>
    <dgm:cxn modelId="{4C2705FA-E998-4C23-BE8D-49A419C3495A}" srcId="{48B4B2FC-5338-4CCA-A452-6EC07D062E04}" destId="{72569573-07A0-4E0D-8F03-500EC2FC1B12}" srcOrd="1" destOrd="0" parTransId="{06ECC212-2FFB-4270-9067-3DE81C80B05E}" sibTransId="{BC400694-2171-4DDF-A716-5DB88A3CABD8}"/>
    <dgm:cxn modelId="{9C0E9199-EF23-4DB5-A5BE-A0C3461E56FE}" type="presOf" srcId="{92815D75-B135-4BD2-9CED-33265111B558}" destId="{629914C4-BD01-492F-B8EA-2CF38B943A41}" srcOrd="1" destOrd="0" presId="urn:microsoft.com/office/officeart/2005/8/layout/list1"/>
    <dgm:cxn modelId="{8A76BD9B-94D9-43B4-A22E-CF0C291D1AD2}" type="presOf" srcId="{08B707C6-9E9E-40C5-8612-C9AD0404D7FE}" destId="{024EC383-5764-4C2D-A919-0300F67EC6E0}" srcOrd="0" destOrd="0" presId="urn:microsoft.com/office/officeart/2005/8/layout/list1"/>
    <dgm:cxn modelId="{1858BECF-6F39-4792-8AED-7E518EFB3CA4}" srcId="{48B4B2FC-5338-4CCA-A452-6EC07D062E04}" destId="{20193AA3-F7C3-459E-B8F0-23773115C6B5}" srcOrd="3" destOrd="0" parTransId="{13D62919-B174-4C0A-A2D1-E224A37B05C6}" sibTransId="{105A517F-442A-4ACF-BF92-041FEE85FA36}"/>
    <dgm:cxn modelId="{7C1C9797-4E50-40E7-97B7-0238FBF2CF14}" type="presOf" srcId="{72569573-07A0-4E0D-8F03-500EC2FC1B12}" destId="{DF62F6E6-730B-4B67-A4DB-CB9C96A07CA1}" srcOrd="1" destOrd="0" presId="urn:microsoft.com/office/officeart/2005/8/layout/list1"/>
    <dgm:cxn modelId="{5080F48E-01E5-45DB-9069-73D8AEE57B75}" type="presOf" srcId="{92815D75-B135-4BD2-9CED-33265111B558}" destId="{6A2A5196-EA43-4C32-812B-210B4D6C4175}" srcOrd="0" destOrd="0" presId="urn:microsoft.com/office/officeart/2005/8/layout/list1"/>
    <dgm:cxn modelId="{B870C182-1AB2-46FC-88AA-ED4A82FD6D22}" type="presOf" srcId="{9963C7B2-B361-4D32-AA82-BE9F82C4857B}" destId="{86A20541-14C8-45C4-B724-03B0DA7BDE2B}" srcOrd="0" destOrd="0" presId="urn:microsoft.com/office/officeart/2005/8/layout/list1"/>
    <dgm:cxn modelId="{580DBE3D-148E-4F76-B5AD-D2762C6EC8F7}" srcId="{48B4B2FC-5338-4CCA-A452-6EC07D062E04}" destId="{08B707C6-9E9E-40C5-8612-C9AD0404D7FE}" srcOrd="0" destOrd="0" parTransId="{126D9C3B-99C7-4577-AED2-237BDCB82471}" sibTransId="{2FD82EA4-2C28-4E35-8D86-5C9C718363F8}"/>
    <dgm:cxn modelId="{C19F9E9B-2337-489A-B9E9-2C3600695B86}" type="presOf" srcId="{FB1BFE69-E6ED-44FF-997E-90FC7E847969}" destId="{64E3A96C-4B62-46DA-8944-53B479DA32CB}" srcOrd="1" destOrd="0" presId="urn:microsoft.com/office/officeart/2005/8/layout/list1"/>
    <dgm:cxn modelId="{5AE79F27-F748-4147-A211-642C2849B75C}" type="presOf" srcId="{DDD150F0-90B3-4736-8111-2839F9E6E04B}" destId="{EC1D2C27-F280-446C-A513-E14867544301}" srcOrd="0" destOrd="0" presId="urn:microsoft.com/office/officeart/2005/8/layout/list1"/>
    <dgm:cxn modelId="{A91BEB25-DCB6-45D9-B67F-4F596548FFB2}" type="presOf" srcId="{20193AA3-F7C3-459E-B8F0-23773115C6B5}" destId="{0467B140-3699-4A0C-AFCF-1096B5B2BA27}" srcOrd="1" destOrd="0" presId="urn:microsoft.com/office/officeart/2005/8/layout/list1"/>
    <dgm:cxn modelId="{8A1C8867-C13C-45AC-B9D0-13B5994D85B9}" type="presOf" srcId="{08B707C6-9E9E-40C5-8612-C9AD0404D7FE}" destId="{10C66771-C54E-49F6-AAF4-B0B4B0DD5E8B}" srcOrd="1" destOrd="0" presId="urn:microsoft.com/office/officeart/2005/8/layout/list1"/>
    <dgm:cxn modelId="{A2D96AAE-BB47-4B03-871F-81B77D0A32B6}" type="presOf" srcId="{20193AA3-F7C3-459E-B8F0-23773115C6B5}" destId="{72DB8995-15A4-4838-A2F0-CB614B9F84DA}" srcOrd="0" destOrd="0" presId="urn:microsoft.com/office/officeart/2005/8/layout/list1"/>
    <dgm:cxn modelId="{C9485CA8-A64A-4CD9-94EE-6A4D7A59A2BF}" srcId="{48B4B2FC-5338-4CCA-A452-6EC07D062E04}" destId="{92815D75-B135-4BD2-9CED-33265111B558}" srcOrd="6" destOrd="0" parTransId="{10BEAAE3-665D-4DB1-8F6D-2E1E2C0A1544}" sibTransId="{5962D94B-844E-4CB8-A763-AB9C4F87FA5A}"/>
    <dgm:cxn modelId="{17D47BBE-7CEB-499E-862C-71A0CEF87119}" srcId="{48B4B2FC-5338-4CCA-A452-6EC07D062E04}" destId="{DDD150F0-90B3-4736-8111-2839F9E6E04B}" srcOrd="5" destOrd="0" parTransId="{5C97DAC1-C7FC-464D-9FD4-D456C39F5483}" sibTransId="{7DB527B6-053E-4C7F-970D-F2D5A0CADFE6}"/>
    <dgm:cxn modelId="{4292C192-8F94-47EE-BA84-C41B6C4C0C82}" type="presOf" srcId="{DDD150F0-90B3-4736-8111-2839F9E6E04B}" destId="{C7B53A70-798C-43EA-9923-D15795ECA608}" srcOrd="1" destOrd="0" presId="urn:microsoft.com/office/officeart/2005/8/layout/list1"/>
    <dgm:cxn modelId="{03E09688-48DD-440C-9C7B-525B8E0F9397}" type="presOf" srcId="{9963C7B2-B361-4D32-AA82-BE9F82C4857B}" destId="{3FBE624A-53C3-49CD-B68B-C9B154D25E9D}" srcOrd="1" destOrd="0" presId="urn:microsoft.com/office/officeart/2005/8/layout/list1"/>
    <dgm:cxn modelId="{380BBE46-C29B-4B2F-AB24-7864F4F9CB1B}" srcId="{48B4B2FC-5338-4CCA-A452-6EC07D062E04}" destId="{9963C7B2-B361-4D32-AA82-BE9F82C4857B}" srcOrd="4" destOrd="0" parTransId="{E3F6BD24-494A-4985-8450-CA32842DF177}" sibTransId="{E6F7F621-FEAD-42D9-B632-37D695F50AAF}"/>
    <dgm:cxn modelId="{3FC5617C-13A8-4DF1-85DC-94EA41620F29}" srcId="{48B4B2FC-5338-4CCA-A452-6EC07D062E04}" destId="{FB1BFE69-E6ED-44FF-997E-90FC7E847969}" srcOrd="2" destOrd="0" parTransId="{C6B64C8C-E813-4E79-967D-72BEF26AD82E}" sibTransId="{1F832A03-169B-4A34-918C-4DC94E5B31F5}"/>
    <dgm:cxn modelId="{E83E8C56-9794-47D1-ABC9-4D22F8502315}" type="presOf" srcId="{72569573-07A0-4E0D-8F03-500EC2FC1B12}" destId="{AF1370FC-6C90-4986-8E2E-4177798F551A}" srcOrd="0" destOrd="0" presId="urn:microsoft.com/office/officeart/2005/8/layout/list1"/>
    <dgm:cxn modelId="{794859EE-78AC-4232-A6D4-51DE82D1F226}" type="presOf" srcId="{FB1BFE69-E6ED-44FF-997E-90FC7E847969}" destId="{B2449E78-88ED-4DB9-923D-A70194BDEF23}" srcOrd="0" destOrd="0" presId="urn:microsoft.com/office/officeart/2005/8/layout/list1"/>
    <dgm:cxn modelId="{A2B62D71-EA70-4517-A8FF-CEAA281D907A}" type="presParOf" srcId="{71E5F90F-02F3-4B1D-B646-8E1140681899}" destId="{3EEB7280-C8A2-4F3E-B54B-C8631DDD5160}" srcOrd="0" destOrd="0" presId="urn:microsoft.com/office/officeart/2005/8/layout/list1"/>
    <dgm:cxn modelId="{0C2AAC64-6D6D-4DD0-BDD8-88B27910A0A9}" type="presParOf" srcId="{3EEB7280-C8A2-4F3E-B54B-C8631DDD5160}" destId="{024EC383-5764-4C2D-A919-0300F67EC6E0}" srcOrd="0" destOrd="0" presId="urn:microsoft.com/office/officeart/2005/8/layout/list1"/>
    <dgm:cxn modelId="{1E8968CF-2351-45FC-AF72-67283B1C2F43}" type="presParOf" srcId="{3EEB7280-C8A2-4F3E-B54B-C8631DDD5160}" destId="{10C66771-C54E-49F6-AAF4-B0B4B0DD5E8B}" srcOrd="1" destOrd="0" presId="urn:microsoft.com/office/officeart/2005/8/layout/list1"/>
    <dgm:cxn modelId="{FF449CBA-45E0-4A5F-9BA4-DB4E4EE86055}" type="presParOf" srcId="{71E5F90F-02F3-4B1D-B646-8E1140681899}" destId="{689CB43A-995D-44EF-9512-65BBCA9CE975}" srcOrd="1" destOrd="0" presId="urn:microsoft.com/office/officeart/2005/8/layout/list1"/>
    <dgm:cxn modelId="{927DBFDE-4838-4303-98D9-4503E1E11427}" type="presParOf" srcId="{71E5F90F-02F3-4B1D-B646-8E1140681899}" destId="{D2F15440-911C-4378-BF29-F1685F149775}" srcOrd="2" destOrd="0" presId="urn:microsoft.com/office/officeart/2005/8/layout/list1"/>
    <dgm:cxn modelId="{BAFDAF63-35CD-43D4-A002-A75BCABA4E2C}" type="presParOf" srcId="{71E5F90F-02F3-4B1D-B646-8E1140681899}" destId="{459F1AED-D70A-4BBB-8F87-7025A3F3D070}" srcOrd="3" destOrd="0" presId="urn:microsoft.com/office/officeart/2005/8/layout/list1"/>
    <dgm:cxn modelId="{136F8096-6093-41AF-8C83-5E107EA971B1}" type="presParOf" srcId="{71E5F90F-02F3-4B1D-B646-8E1140681899}" destId="{B4424C2C-4834-44E5-908C-F84D514081CC}" srcOrd="4" destOrd="0" presId="urn:microsoft.com/office/officeart/2005/8/layout/list1"/>
    <dgm:cxn modelId="{DCBCB675-A292-4B70-9858-58F6D569BF8A}" type="presParOf" srcId="{B4424C2C-4834-44E5-908C-F84D514081CC}" destId="{AF1370FC-6C90-4986-8E2E-4177798F551A}" srcOrd="0" destOrd="0" presId="urn:microsoft.com/office/officeart/2005/8/layout/list1"/>
    <dgm:cxn modelId="{52E5FD27-FBB1-4767-9FCF-E662F3E3374A}" type="presParOf" srcId="{B4424C2C-4834-44E5-908C-F84D514081CC}" destId="{DF62F6E6-730B-4B67-A4DB-CB9C96A07CA1}" srcOrd="1" destOrd="0" presId="urn:microsoft.com/office/officeart/2005/8/layout/list1"/>
    <dgm:cxn modelId="{9B5820EC-6B9D-4C77-AD33-A9EDB699E716}" type="presParOf" srcId="{71E5F90F-02F3-4B1D-B646-8E1140681899}" destId="{AB2289DF-9A5D-45B3-97F0-D87BB1F72064}" srcOrd="5" destOrd="0" presId="urn:microsoft.com/office/officeart/2005/8/layout/list1"/>
    <dgm:cxn modelId="{600B92C5-C2E4-431C-AB07-62C204434215}" type="presParOf" srcId="{71E5F90F-02F3-4B1D-B646-8E1140681899}" destId="{9657719B-086A-4073-B7EB-83DF9A07A612}" srcOrd="6" destOrd="0" presId="urn:microsoft.com/office/officeart/2005/8/layout/list1"/>
    <dgm:cxn modelId="{34ED6503-65AF-4F17-828E-1DB5FE232088}" type="presParOf" srcId="{71E5F90F-02F3-4B1D-B646-8E1140681899}" destId="{56CECECA-561A-4D8B-94FE-5188A202590F}" srcOrd="7" destOrd="0" presId="urn:microsoft.com/office/officeart/2005/8/layout/list1"/>
    <dgm:cxn modelId="{C31E531D-70E9-46CB-80E5-3F45A4D34592}" type="presParOf" srcId="{71E5F90F-02F3-4B1D-B646-8E1140681899}" destId="{62312FC5-1419-48D7-AFBB-B07F88D96319}" srcOrd="8" destOrd="0" presId="urn:microsoft.com/office/officeart/2005/8/layout/list1"/>
    <dgm:cxn modelId="{70BAA7FC-AB28-431B-B09A-37296828265E}" type="presParOf" srcId="{62312FC5-1419-48D7-AFBB-B07F88D96319}" destId="{B2449E78-88ED-4DB9-923D-A70194BDEF23}" srcOrd="0" destOrd="0" presId="urn:microsoft.com/office/officeart/2005/8/layout/list1"/>
    <dgm:cxn modelId="{C3D357F7-FF90-4B61-BCBA-EFF4EB7B7A0E}" type="presParOf" srcId="{62312FC5-1419-48D7-AFBB-B07F88D96319}" destId="{64E3A96C-4B62-46DA-8944-53B479DA32CB}" srcOrd="1" destOrd="0" presId="urn:microsoft.com/office/officeart/2005/8/layout/list1"/>
    <dgm:cxn modelId="{E1E64F2C-B714-44D3-AD5A-3E142D3FCEC1}" type="presParOf" srcId="{71E5F90F-02F3-4B1D-B646-8E1140681899}" destId="{DA880B34-1729-40A4-AB9A-77428D74FB45}" srcOrd="9" destOrd="0" presId="urn:microsoft.com/office/officeart/2005/8/layout/list1"/>
    <dgm:cxn modelId="{8328F06B-F35F-4CF8-857B-5051080791C3}" type="presParOf" srcId="{71E5F90F-02F3-4B1D-B646-8E1140681899}" destId="{94A3C63E-4C0C-4B67-BF41-D27F8A0288EF}" srcOrd="10" destOrd="0" presId="urn:microsoft.com/office/officeart/2005/8/layout/list1"/>
    <dgm:cxn modelId="{D0ED13C5-75F5-4746-99CC-2D684FAE0302}" type="presParOf" srcId="{71E5F90F-02F3-4B1D-B646-8E1140681899}" destId="{CC7D0FB6-3714-4FAD-A6B7-E461051347C3}" srcOrd="11" destOrd="0" presId="urn:microsoft.com/office/officeart/2005/8/layout/list1"/>
    <dgm:cxn modelId="{A201CAC3-D1EB-4407-B2CD-F7FBE2EA6D7A}" type="presParOf" srcId="{71E5F90F-02F3-4B1D-B646-8E1140681899}" destId="{9F32F396-FE97-4BE4-B6CA-6436259E23FB}" srcOrd="12" destOrd="0" presId="urn:microsoft.com/office/officeart/2005/8/layout/list1"/>
    <dgm:cxn modelId="{1A0F85EC-D0BC-418F-BF1A-449CCA2A5362}" type="presParOf" srcId="{9F32F396-FE97-4BE4-B6CA-6436259E23FB}" destId="{72DB8995-15A4-4838-A2F0-CB614B9F84DA}" srcOrd="0" destOrd="0" presId="urn:microsoft.com/office/officeart/2005/8/layout/list1"/>
    <dgm:cxn modelId="{EE173FBE-8047-4096-A46A-778DD7A3061F}" type="presParOf" srcId="{9F32F396-FE97-4BE4-B6CA-6436259E23FB}" destId="{0467B140-3699-4A0C-AFCF-1096B5B2BA27}" srcOrd="1" destOrd="0" presId="urn:microsoft.com/office/officeart/2005/8/layout/list1"/>
    <dgm:cxn modelId="{2B471FB9-DFAE-42C4-B944-2AC2504A2BCD}" type="presParOf" srcId="{71E5F90F-02F3-4B1D-B646-8E1140681899}" destId="{3CCD70BE-B22B-4193-89B8-ADEBBDC5AB94}" srcOrd="13" destOrd="0" presId="urn:microsoft.com/office/officeart/2005/8/layout/list1"/>
    <dgm:cxn modelId="{AA9B7C5E-3C24-496E-89DA-E711228ED4FB}" type="presParOf" srcId="{71E5F90F-02F3-4B1D-B646-8E1140681899}" destId="{17C94205-24BA-4167-8FB4-4EE9C195B3FF}" srcOrd="14" destOrd="0" presId="urn:microsoft.com/office/officeart/2005/8/layout/list1"/>
    <dgm:cxn modelId="{E44D36A7-E572-43A8-8172-70CBF94FAEC0}" type="presParOf" srcId="{71E5F90F-02F3-4B1D-B646-8E1140681899}" destId="{B65E9D67-06FF-4C3D-ACD5-0A9DA0F1D95B}" srcOrd="15" destOrd="0" presId="urn:microsoft.com/office/officeart/2005/8/layout/list1"/>
    <dgm:cxn modelId="{D5E8C552-6885-47E3-9625-70E209934C9E}" type="presParOf" srcId="{71E5F90F-02F3-4B1D-B646-8E1140681899}" destId="{5F05828C-D7F7-4E75-A4E3-B630EDD5611A}" srcOrd="16" destOrd="0" presId="urn:microsoft.com/office/officeart/2005/8/layout/list1"/>
    <dgm:cxn modelId="{ADFD2D3C-9BE9-4A27-9F10-A6AD6A8D3CFF}" type="presParOf" srcId="{5F05828C-D7F7-4E75-A4E3-B630EDD5611A}" destId="{86A20541-14C8-45C4-B724-03B0DA7BDE2B}" srcOrd="0" destOrd="0" presId="urn:microsoft.com/office/officeart/2005/8/layout/list1"/>
    <dgm:cxn modelId="{1621573B-67BF-4F9C-8CD7-98A5911D55AD}" type="presParOf" srcId="{5F05828C-D7F7-4E75-A4E3-B630EDD5611A}" destId="{3FBE624A-53C3-49CD-B68B-C9B154D25E9D}" srcOrd="1" destOrd="0" presId="urn:microsoft.com/office/officeart/2005/8/layout/list1"/>
    <dgm:cxn modelId="{E59E1E97-CAFE-4B81-94BA-E521CCE6F259}" type="presParOf" srcId="{71E5F90F-02F3-4B1D-B646-8E1140681899}" destId="{A351C9EE-4B29-4704-8F6B-55F7B244678C}" srcOrd="17" destOrd="0" presId="urn:microsoft.com/office/officeart/2005/8/layout/list1"/>
    <dgm:cxn modelId="{8021E522-9A0E-4714-8FBA-75244DFE72B6}" type="presParOf" srcId="{71E5F90F-02F3-4B1D-B646-8E1140681899}" destId="{6897B99B-E4EC-4792-A970-3BF1918F519B}" srcOrd="18" destOrd="0" presId="urn:microsoft.com/office/officeart/2005/8/layout/list1"/>
    <dgm:cxn modelId="{BCE7742D-620B-435A-AC2C-A96FD4968DCF}" type="presParOf" srcId="{71E5F90F-02F3-4B1D-B646-8E1140681899}" destId="{3460F90A-438C-442D-9080-5B8D24CD52D8}" srcOrd="19" destOrd="0" presId="urn:microsoft.com/office/officeart/2005/8/layout/list1"/>
    <dgm:cxn modelId="{16B89605-0859-4C63-AF82-A13262DF6964}" type="presParOf" srcId="{71E5F90F-02F3-4B1D-B646-8E1140681899}" destId="{8E28E8F6-1352-4265-B35F-A1EEBEB8E599}" srcOrd="20" destOrd="0" presId="urn:microsoft.com/office/officeart/2005/8/layout/list1"/>
    <dgm:cxn modelId="{1EB4B07A-4014-4D9E-BA4A-24E3BC937634}" type="presParOf" srcId="{8E28E8F6-1352-4265-B35F-A1EEBEB8E599}" destId="{EC1D2C27-F280-446C-A513-E14867544301}" srcOrd="0" destOrd="0" presId="urn:microsoft.com/office/officeart/2005/8/layout/list1"/>
    <dgm:cxn modelId="{8B713176-09D4-4809-AC94-EA5292CBF4CA}" type="presParOf" srcId="{8E28E8F6-1352-4265-B35F-A1EEBEB8E599}" destId="{C7B53A70-798C-43EA-9923-D15795ECA608}" srcOrd="1" destOrd="0" presId="urn:microsoft.com/office/officeart/2005/8/layout/list1"/>
    <dgm:cxn modelId="{69405609-8C2F-4FC7-893F-65EAF4CC5157}" type="presParOf" srcId="{71E5F90F-02F3-4B1D-B646-8E1140681899}" destId="{176F7CEF-4300-450B-8816-811CBF79EA16}" srcOrd="21" destOrd="0" presId="urn:microsoft.com/office/officeart/2005/8/layout/list1"/>
    <dgm:cxn modelId="{CE3C7154-9C65-49F5-9ADE-642458C470F0}" type="presParOf" srcId="{71E5F90F-02F3-4B1D-B646-8E1140681899}" destId="{06EEED2F-1756-4107-A1E3-7B064AD0D33F}" srcOrd="22" destOrd="0" presId="urn:microsoft.com/office/officeart/2005/8/layout/list1"/>
    <dgm:cxn modelId="{1075D9B2-DAF7-41B3-AC33-CB44F6FABE98}" type="presParOf" srcId="{71E5F90F-02F3-4B1D-B646-8E1140681899}" destId="{F766DEEE-95A8-4093-A244-FE16C9A8641B}" srcOrd="23" destOrd="0" presId="urn:microsoft.com/office/officeart/2005/8/layout/list1"/>
    <dgm:cxn modelId="{0F00EDF4-CE6F-4827-9E48-2DCAE9BF5A35}" type="presParOf" srcId="{71E5F90F-02F3-4B1D-B646-8E1140681899}" destId="{95EE1C95-DDC7-4ED1-B7A6-46C281E46835}" srcOrd="24" destOrd="0" presId="urn:microsoft.com/office/officeart/2005/8/layout/list1"/>
    <dgm:cxn modelId="{9F246C4A-8B33-4096-AD9C-6D57E2D541FD}" type="presParOf" srcId="{95EE1C95-DDC7-4ED1-B7A6-46C281E46835}" destId="{6A2A5196-EA43-4C32-812B-210B4D6C4175}" srcOrd="0" destOrd="0" presId="urn:microsoft.com/office/officeart/2005/8/layout/list1"/>
    <dgm:cxn modelId="{6D5A6508-AD6A-43C3-A660-609770AB52E6}" type="presParOf" srcId="{95EE1C95-DDC7-4ED1-B7A6-46C281E46835}" destId="{629914C4-BD01-492F-B8EA-2CF38B943A41}" srcOrd="1" destOrd="0" presId="urn:microsoft.com/office/officeart/2005/8/layout/list1"/>
    <dgm:cxn modelId="{DA546840-EB37-4F73-AF74-8D9B7AC6E8DC}" type="presParOf" srcId="{71E5F90F-02F3-4B1D-B646-8E1140681899}" destId="{B7913952-3D4E-48B3-9A3F-565D5C12E150}" srcOrd="25" destOrd="0" presId="urn:microsoft.com/office/officeart/2005/8/layout/list1"/>
    <dgm:cxn modelId="{7604486F-B3FC-407F-A61C-A73EA9790ADA}" type="presParOf" srcId="{71E5F90F-02F3-4B1D-B646-8E1140681899}" destId="{00BBEBF9-7A35-4B0A-8012-8D26DF11A1F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A17E8-74A7-4CAE-B6FF-03BEE23A75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5AB3D32-F735-4C86-8703-50F0A9112D12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Познавательно-объяснительная</a:t>
          </a:r>
          <a:endParaRPr lang="ru-RU" dirty="0"/>
        </a:p>
      </dgm:t>
    </dgm:pt>
    <dgm:pt modelId="{AB55EAA0-EA56-48C0-AB02-158F5C3743D8}" type="parTrans" cxnId="{E0C63292-76D9-4990-AB1B-79590A88C7B2}">
      <dgm:prSet/>
      <dgm:spPr/>
      <dgm:t>
        <a:bodyPr/>
        <a:lstStyle/>
        <a:p>
          <a:endParaRPr lang="ru-RU"/>
        </a:p>
      </dgm:t>
    </dgm:pt>
    <dgm:pt modelId="{48AD7EDB-2B58-4859-9916-CE45EFCEB1AC}" type="sibTrans" cxnId="{E0C63292-76D9-4990-AB1B-79590A88C7B2}">
      <dgm:prSet/>
      <dgm:spPr/>
      <dgm:t>
        <a:bodyPr/>
        <a:lstStyle/>
        <a:p>
          <a:endParaRPr lang="ru-RU"/>
        </a:p>
      </dgm:t>
    </dgm:pt>
    <dgm:pt modelId="{14616D73-11BD-4D81-BA1E-200BD2F664E6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Мировоззренческая</a:t>
          </a:r>
          <a:endParaRPr lang="ru-RU" dirty="0"/>
        </a:p>
      </dgm:t>
    </dgm:pt>
    <dgm:pt modelId="{884416FD-77F5-4E1F-A94B-7F61DD0DF59D}" type="parTrans" cxnId="{7B0443D9-08A9-45BC-8EDA-FFE7A9BA3F7A}">
      <dgm:prSet/>
      <dgm:spPr/>
      <dgm:t>
        <a:bodyPr/>
        <a:lstStyle/>
        <a:p>
          <a:endParaRPr lang="ru-RU"/>
        </a:p>
      </dgm:t>
    </dgm:pt>
    <dgm:pt modelId="{AB4942CE-8C6B-4F94-84BD-ADD3E1851C57}" type="sibTrans" cxnId="{7B0443D9-08A9-45BC-8EDA-FFE7A9BA3F7A}">
      <dgm:prSet/>
      <dgm:spPr/>
      <dgm:t>
        <a:bodyPr/>
        <a:lstStyle/>
        <a:p>
          <a:endParaRPr lang="ru-RU"/>
        </a:p>
      </dgm:t>
    </dgm:pt>
    <dgm:pt modelId="{26085846-E702-417A-B6C1-25B4C54AA222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Прогностическая</a:t>
          </a:r>
          <a:endParaRPr lang="ru-RU" dirty="0"/>
        </a:p>
      </dgm:t>
    </dgm:pt>
    <dgm:pt modelId="{DCA8393F-EA70-4DB5-B865-7A2AD6FE2898}" type="parTrans" cxnId="{4DDFDBC3-47C0-4A25-B28F-66DB3C8D0B67}">
      <dgm:prSet/>
      <dgm:spPr/>
      <dgm:t>
        <a:bodyPr/>
        <a:lstStyle/>
        <a:p>
          <a:endParaRPr lang="ru-RU"/>
        </a:p>
      </dgm:t>
    </dgm:pt>
    <dgm:pt modelId="{2251B3EA-7D44-4EA3-91F8-761BCB92DAA7}" type="sibTrans" cxnId="{4DDFDBC3-47C0-4A25-B28F-66DB3C8D0B67}">
      <dgm:prSet/>
      <dgm:spPr/>
      <dgm:t>
        <a:bodyPr/>
        <a:lstStyle/>
        <a:p>
          <a:endParaRPr lang="ru-RU"/>
        </a:p>
      </dgm:t>
    </dgm:pt>
    <dgm:pt modelId="{8B9D0B76-C748-481D-8F22-267FD6ABC1B8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Социальная</a:t>
          </a:r>
          <a:endParaRPr lang="ru-RU" dirty="0"/>
        </a:p>
      </dgm:t>
    </dgm:pt>
    <dgm:pt modelId="{FC2D3522-0A52-4D58-B2A7-BBF686802D72}" type="parTrans" cxnId="{115AA2A5-2CFD-4D45-942A-E0F7A9433263}">
      <dgm:prSet/>
      <dgm:spPr/>
      <dgm:t>
        <a:bodyPr/>
        <a:lstStyle/>
        <a:p>
          <a:endParaRPr lang="ru-RU"/>
        </a:p>
      </dgm:t>
    </dgm:pt>
    <dgm:pt modelId="{5DD66AE9-4AFD-4E67-A422-1CE023367D82}" type="sibTrans" cxnId="{115AA2A5-2CFD-4D45-942A-E0F7A9433263}">
      <dgm:prSet/>
      <dgm:spPr/>
      <dgm:t>
        <a:bodyPr/>
        <a:lstStyle/>
        <a:p>
          <a:endParaRPr lang="ru-RU"/>
        </a:p>
      </dgm:t>
    </dgm:pt>
    <dgm:pt modelId="{3BE2672C-013D-4A83-8625-533874EEF5D1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Производственная</a:t>
          </a:r>
          <a:endParaRPr lang="ru-RU" dirty="0"/>
        </a:p>
      </dgm:t>
    </dgm:pt>
    <dgm:pt modelId="{AF996621-7F15-4BB0-BA18-4A3135E9DA9E}" type="parTrans" cxnId="{8E4CB577-25FD-42EA-AF7A-2709FA5300DA}">
      <dgm:prSet/>
      <dgm:spPr/>
      <dgm:t>
        <a:bodyPr/>
        <a:lstStyle/>
        <a:p>
          <a:endParaRPr lang="ru-RU"/>
        </a:p>
      </dgm:t>
    </dgm:pt>
    <dgm:pt modelId="{D90137AD-8141-4F34-BE6E-80C9BDF7E0D7}" type="sibTrans" cxnId="{8E4CB577-25FD-42EA-AF7A-2709FA5300DA}">
      <dgm:prSet/>
      <dgm:spPr/>
      <dgm:t>
        <a:bodyPr/>
        <a:lstStyle/>
        <a:p>
          <a:endParaRPr lang="ru-RU"/>
        </a:p>
      </dgm:t>
    </dgm:pt>
    <dgm:pt modelId="{97AD5DB7-4EE4-4E0B-8DD7-434196750780}" type="pres">
      <dgm:prSet presAssocID="{C41A17E8-74A7-4CAE-B6FF-03BEE23A75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4EB489B-15A2-4565-93A1-3B0F6DFA10C2}" type="pres">
      <dgm:prSet presAssocID="{C41A17E8-74A7-4CAE-B6FF-03BEE23A75C6}" presName="Name1" presStyleCnt="0"/>
      <dgm:spPr/>
    </dgm:pt>
    <dgm:pt modelId="{D70C97D4-42AC-47BA-B7ED-6761DB5A85DF}" type="pres">
      <dgm:prSet presAssocID="{C41A17E8-74A7-4CAE-B6FF-03BEE23A75C6}" presName="cycle" presStyleCnt="0"/>
      <dgm:spPr/>
    </dgm:pt>
    <dgm:pt modelId="{33502B91-5800-4D74-B83C-B8F8CBCB2D79}" type="pres">
      <dgm:prSet presAssocID="{C41A17E8-74A7-4CAE-B6FF-03BEE23A75C6}" presName="srcNode" presStyleLbl="node1" presStyleIdx="0" presStyleCnt="5"/>
      <dgm:spPr/>
    </dgm:pt>
    <dgm:pt modelId="{852C0761-CFD1-4A21-A3D3-51C154983B4D}" type="pres">
      <dgm:prSet presAssocID="{C41A17E8-74A7-4CAE-B6FF-03BEE23A75C6}" presName="conn" presStyleLbl="parChTrans1D2" presStyleIdx="0" presStyleCnt="1"/>
      <dgm:spPr/>
      <dgm:t>
        <a:bodyPr/>
        <a:lstStyle/>
        <a:p>
          <a:endParaRPr lang="ru-RU"/>
        </a:p>
      </dgm:t>
    </dgm:pt>
    <dgm:pt modelId="{C2C56073-5ABD-4816-B637-7B828B6B282D}" type="pres">
      <dgm:prSet presAssocID="{C41A17E8-74A7-4CAE-B6FF-03BEE23A75C6}" presName="extraNode" presStyleLbl="node1" presStyleIdx="0" presStyleCnt="5"/>
      <dgm:spPr/>
    </dgm:pt>
    <dgm:pt modelId="{81223E03-6CB4-4B67-9726-1CFF5E864E6F}" type="pres">
      <dgm:prSet presAssocID="{C41A17E8-74A7-4CAE-B6FF-03BEE23A75C6}" presName="dstNode" presStyleLbl="node1" presStyleIdx="0" presStyleCnt="5"/>
      <dgm:spPr/>
    </dgm:pt>
    <dgm:pt modelId="{6F2A48E7-7F88-4191-B206-71E72C450E54}" type="pres">
      <dgm:prSet presAssocID="{E5AB3D32-F735-4C86-8703-50F0A9112D1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C6B4-361D-4875-BBB1-189579A28885}" type="pres">
      <dgm:prSet presAssocID="{E5AB3D32-F735-4C86-8703-50F0A9112D12}" presName="accent_1" presStyleCnt="0"/>
      <dgm:spPr/>
    </dgm:pt>
    <dgm:pt modelId="{BBB9F6BC-55F3-462A-BA41-EB8097D1364C}" type="pres">
      <dgm:prSet presAssocID="{E5AB3D32-F735-4C86-8703-50F0A9112D12}" presName="accentRepeatNode" presStyleLbl="solidFgAcc1" presStyleIdx="0" presStyleCnt="5"/>
      <dgm:spPr/>
    </dgm:pt>
    <dgm:pt modelId="{E02846AF-1EBA-4D43-A58B-62B80954AAD0}" type="pres">
      <dgm:prSet presAssocID="{14616D73-11BD-4D81-BA1E-200BD2F664E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82233-B860-4D4C-BAC4-7EDE809C2D4C}" type="pres">
      <dgm:prSet presAssocID="{14616D73-11BD-4D81-BA1E-200BD2F664E6}" presName="accent_2" presStyleCnt="0"/>
      <dgm:spPr/>
    </dgm:pt>
    <dgm:pt modelId="{60C52982-0D48-4E8E-A09D-49614E3E162B}" type="pres">
      <dgm:prSet presAssocID="{14616D73-11BD-4D81-BA1E-200BD2F664E6}" presName="accentRepeatNode" presStyleLbl="solidFgAcc1" presStyleIdx="1" presStyleCnt="5"/>
      <dgm:spPr/>
    </dgm:pt>
    <dgm:pt modelId="{2FFDCCDC-0630-486B-9B2B-2EB862984957}" type="pres">
      <dgm:prSet presAssocID="{26085846-E702-417A-B6C1-25B4C54AA22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E0475-AF55-4E6E-81DE-BD6868458F84}" type="pres">
      <dgm:prSet presAssocID="{26085846-E702-417A-B6C1-25B4C54AA222}" presName="accent_3" presStyleCnt="0"/>
      <dgm:spPr/>
    </dgm:pt>
    <dgm:pt modelId="{8EDF4377-113C-4C4A-8C14-BE1D04BEFA84}" type="pres">
      <dgm:prSet presAssocID="{26085846-E702-417A-B6C1-25B4C54AA222}" presName="accentRepeatNode" presStyleLbl="solidFgAcc1" presStyleIdx="2" presStyleCnt="5"/>
      <dgm:spPr/>
    </dgm:pt>
    <dgm:pt modelId="{D1C1F3DA-8E09-4EF8-8211-72D4E2C87BDA}" type="pres">
      <dgm:prSet presAssocID="{8B9D0B76-C748-481D-8F22-267FD6ABC1B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F1DC3-145B-42FB-A101-1F6F3FB5052E}" type="pres">
      <dgm:prSet presAssocID="{8B9D0B76-C748-481D-8F22-267FD6ABC1B8}" presName="accent_4" presStyleCnt="0"/>
      <dgm:spPr/>
    </dgm:pt>
    <dgm:pt modelId="{7623B51E-01FD-4A9A-A0B8-ED265D158792}" type="pres">
      <dgm:prSet presAssocID="{8B9D0B76-C748-481D-8F22-267FD6ABC1B8}" presName="accentRepeatNode" presStyleLbl="solidFgAcc1" presStyleIdx="3" presStyleCnt="5"/>
      <dgm:spPr/>
    </dgm:pt>
    <dgm:pt modelId="{FFF17B75-2805-4C87-BB35-44A8078AF837}" type="pres">
      <dgm:prSet presAssocID="{3BE2672C-013D-4A83-8625-533874EEF5D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FE09E-C1DF-4D46-86B6-07ACEABDF8D7}" type="pres">
      <dgm:prSet presAssocID="{3BE2672C-013D-4A83-8625-533874EEF5D1}" presName="accent_5" presStyleCnt="0"/>
      <dgm:spPr/>
    </dgm:pt>
    <dgm:pt modelId="{9B123A69-1A6E-41A6-9041-19BFE7A53A3B}" type="pres">
      <dgm:prSet presAssocID="{3BE2672C-013D-4A83-8625-533874EEF5D1}" presName="accentRepeatNode" presStyleLbl="solidFgAcc1" presStyleIdx="4" presStyleCnt="5"/>
      <dgm:spPr/>
    </dgm:pt>
  </dgm:ptLst>
  <dgm:cxnLst>
    <dgm:cxn modelId="{36D42B8E-792F-410E-8409-200413D5A434}" type="presOf" srcId="{C41A17E8-74A7-4CAE-B6FF-03BEE23A75C6}" destId="{97AD5DB7-4EE4-4E0B-8DD7-434196750780}" srcOrd="0" destOrd="0" presId="urn:microsoft.com/office/officeart/2008/layout/VerticalCurvedList"/>
    <dgm:cxn modelId="{E0C63292-76D9-4990-AB1B-79590A88C7B2}" srcId="{C41A17E8-74A7-4CAE-B6FF-03BEE23A75C6}" destId="{E5AB3D32-F735-4C86-8703-50F0A9112D12}" srcOrd="0" destOrd="0" parTransId="{AB55EAA0-EA56-48C0-AB02-158F5C3743D8}" sibTransId="{48AD7EDB-2B58-4859-9916-CE45EFCEB1AC}"/>
    <dgm:cxn modelId="{4DDFDBC3-47C0-4A25-B28F-66DB3C8D0B67}" srcId="{C41A17E8-74A7-4CAE-B6FF-03BEE23A75C6}" destId="{26085846-E702-417A-B6C1-25B4C54AA222}" srcOrd="2" destOrd="0" parTransId="{DCA8393F-EA70-4DB5-B865-7A2AD6FE2898}" sibTransId="{2251B3EA-7D44-4EA3-91F8-761BCB92DAA7}"/>
    <dgm:cxn modelId="{DAF84CEA-2402-4434-B98C-CB3CDF233EBF}" type="presOf" srcId="{14616D73-11BD-4D81-BA1E-200BD2F664E6}" destId="{E02846AF-1EBA-4D43-A58B-62B80954AAD0}" srcOrd="0" destOrd="0" presId="urn:microsoft.com/office/officeart/2008/layout/VerticalCurvedList"/>
    <dgm:cxn modelId="{528FDDBA-2D6D-4AF4-95C1-1BB840FAE383}" type="presOf" srcId="{3BE2672C-013D-4A83-8625-533874EEF5D1}" destId="{FFF17B75-2805-4C87-BB35-44A8078AF837}" srcOrd="0" destOrd="0" presId="urn:microsoft.com/office/officeart/2008/layout/VerticalCurvedList"/>
    <dgm:cxn modelId="{49E20B4D-562C-4C4D-9267-913B6EFA0420}" type="presOf" srcId="{E5AB3D32-F735-4C86-8703-50F0A9112D12}" destId="{6F2A48E7-7F88-4191-B206-71E72C450E54}" srcOrd="0" destOrd="0" presId="urn:microsoft.com/office/officeart/2008/layout/VerticalCurvedList"/>
    <dgm:cxn modelId="{7B0443D9-08A9-45BC-8EDA-FFE7A9BA3F7A}" srcId="{C41A17E8-74A7-4CAE-B6FF-03BEE23A75C6}" destId="{14616D73-11BD-4D81-BA1E-200BD2F664E6}" srcOrd="1" destOrd="0" parTransId="{884416FD-77F5-4E1F-A94B-7F61DD0DF59D}" sibTransId="{AB4942CE-8C6B-4F94-84BD-ADD3E1851C57}"/>
    <dgm:cxn modelId="{115AA2A5-2CFD-4D45-942A-E0F7A9433263}" srcId="{C41A17E8-74A7-4CAE-B6FF-03BEE23A75C6}" destId="{8B9D0B76-C748-481D-8F22-267FD6ABC1B8}" srcOrd="3" destOrd="0" parTransId="{FC2D3522-0A52-4D58-B2A7-BBF686802D72}" sibTransId="{5DD66AE9-4AFD-4E67-A422-1CE023367D82}"/>
    <dgm:cxn modelId="{4BDF8CB4-10B4-4839-A4DD-A8879DD1C0D6}" type="presOf" srcId="{48AD7EDB-2B58-4859-9916-CE45EFCEB1AC}" destId="{852C0761-CFD1-4A21-A3D3-51C154983B4D}" srcOrd="0" destOrd="0" presId="urn:microsoft.com/office/officeart/2008/layout/VerticalCurvedList"/>
    <dgm:cxn modelId="{4A29C360-4513-4131-AF8F-37316E0D4C5A}" type="presOf" srcId="{26085846-E702-417A-B6C1-25B4C54AA222}" destId="{2FFDCCDC-0630-486B-9B2B-2EB862984957}" srcOrd="0" destOrd="0" presId="urn:microsoft.com/office/officeart/2008/layout/VerticalCurvedList"/>
    <dgm:cxn modelId="{8E4CB577-25FD-42EA-AF7A-2709FA5300DA}" srcId="{C41A17E8-74A7-4CAE-B6FF-03BEE23A75C6}" destId="{3BE2672C-013D-4A83-8625-533874EEF5D1}" srcOrd="4" destOrd="0" parTransId="{AF996621-7F15-4BB0-BA18-4A3135E9DA9E}" sibTransId="{D90137AD-8141-4F34-BE6E-80C9BDF7E0D7}"/>
    <dgm:cxn modelId="{059126A7-8649-4E2A-9012-896661BE8A56}" type="presOf" srcId="{8B9D0B76-C748-481D-8F22-267FD6ABC1B8}" destId="{D1C1F3DA-8E09-4EF8-8211-72D4E2C87BDA}" srcOrd="0" destOrd="0" presId="urn:microsoft.com/office/officeart/2008/layout/VerticalCurvedList"/>
    <dgm:cxn modelId="{5071ABF3-1DCB-4C11-81FB-B6F71A173D94}" type="presParOf" srcId="{97AD5DB7-4EE4-4E0B-8DD7-434196750780}" destId="{74EB489B-15A2-4565-93A1-3B0F6DFA10C2}" srcOrd="0" destOrd="0" presId="urn:microsoft.com/office/officeart/2008/layout/VerticalCurvedList"/>
    <dgm:cxn modelId="{14AB5967-C6A6-4C12-9C3C-389F03FCB103}" type="presParOf" srcId="{74EB489B-15A2-4565-93A1-3B0F6DFA10C2}" destId="{D70C97D4-42AC-47BA-B7ED-6761DB5A85DF}" srcOrd="0" destOrd="0" presId="urn:microsoft.com/office/officeart/2008/layout/VerticalCurvedList"/>
    <dgm:cxn modelId="{91AA58CB-BC2B-4BAE-8BCE-8ABE6E124D35}" type="presParOf" srcId="{D70C97D4-42AC-47BA-B7ED-6761DB5A85DF}" destId="{33502B91-5800-4D74-B83C-B8F8CBCB2D79}" srcOrd="0" destOrd="0" presId="urn:microsoft.com/office/officeart/2008/layout/VerticalCurvedList"/>
    <dgm:cxn modelId="{F870363A-C873-41FA-9D6B-44C298B556D5}" type="presParOf" srcId="{D70C97D4-42AC-47BA-B7ED-6761DB5A85DF}" destId="{852C0761-CFD1-4A21-A3D3-51C154983B4D}" srcOrd="1" destOrd="0" presId="urn:microsoft.com/office/officeart/2008/layout/VerticalCurvedList"/>
    <dgm:cxn modelId="{10F09C0A-6142-450B-972E-B47FB714DA89}" type="presParOf" srcId="{D70C97D4-42AC-47BA-B7ED-6761DB5A85DF}" destId="{C2C56073-5ABD-4816-B637-7B828B6B282D}" srcOrd="2" destOrd="0" presId="urn:microsoft.com/office/officeart/2008/layout/VerticalCurvedList"/>
    <dgm:cxn modelId="{4CE7641E-56FC-42F9-BCED-CDF0D8ED719C}" type="presParOf" srcId="{D70C97D4-42AC-47BA-B7ED-6761DB5A85DF}" destId="{81223E03-6CB4-4B67-9726-1CFF5E864E6F}" srcOrd="3" destOrd="0" presId="urn:microsoft.com/office/officeart/2008/layout/VerticalCurvedList"/>
    <dgm:cxn modelId="{B5F74A53-FC2E-4A7D-BAA6-FAAAF5173F41}" type="presParOf" srcId="{74EB489B-15A2-4565-93A1-3B0F6DFA10C2}" destId="{6F2A48E7-7F88-4191-B206-71E72C450E54}" srcOrd="1" destOrd="0" presId="urn:microsoft.com/office/officeart/2008/layout/VerticalCurvedList"/>
    <dgm:cxn modelId="{EF353D27-4634-407A-BBD8-F7EAF132C539}" type="presParOf" srcId="{74EB489B-15A2-4565-93A1-3B0F6DFA10C2}" destId="{A5D3C6B4-361D-4875-BBB1-189579A28885}" srcOrd="2" destOrd="0" presId="urn:microsoft.com/office/officeart/2008/layout/VerticalCurvedList"/>
    <dgm:cxn modelId="{2F0D7528-E8BC-4E03-94F7-98A79BF20065}" type="presParOf" srcId="{A5D3C6B4-361D-4875-BBB1-189579A28885}" destId="{BBB9F6BC-55F3-462A-BA41-EB8097D1364C}" srcOrd="0" destOrd="0" presId="urn:microsoft.com/office/officeart/2008/layout/VerticalCurvedList"/>
    <dgm:cxn modelId="{DA904188-F13D-4EA6-A9D7-F561A7B92920}" type="presParOf" srcId="{74EB489B-15A2-4565-93A1-3B0F6DFA10C2}" destId="{E02846AF-1EBA-4D43-A58B-62B80954AAD0}" srcOrd="3" destOrd="0" presId="urn:microsoft.com/office/officeart/2008/layout/VerticalCurvedList"/>
    <dgm:cxn modelId="{5A001934-9264-4AC7-92F3-1EC7FBE7A6C9}" type="presParOf" srcId="{74EB489B-15A2-4565-93A1-3B0F6DFA10C2}" destId="{75482233-B860-4D4C-BAC4-7EDE809C2D4C}" srcOrd="4" destOrd="0" presId="urn:microsoft.com/office/officeart/2008/layout/VerticalCurvedList"/>
    <dgm:cxn modelId="{BE95D94F-B1AD-4EED-96FA-8342E516462A}" type="presParOf" srcId="{75482233-B860-4D4C-BAC4-7EDE809C2D4C}" destId="{60C52982-0D48-4E8E-A09D-49614E3E162B}" srcOrd="0" destOrd="0" presId="urn:microsoft.com/office/officeart/2008/layout/VerticalCurvedList"/>
    <dgm:cxn modelId="{40EC0094-A7B3-475A-8F9D-EE1B647894C3}" type="presParOf" srcId="{74EB489B-15A2-4565-93A1-3B0F6DFA10C2}" destId="{2FFDCCDC-0630-486B-9B2B-2EB862984957}" srcOrd="5" destOrd="0" presId="urn:microsoft.com/office/officeart/2008/layout/VerticalCurvedList"/>
    <dgm:cxn modelId="{A6C984FA-5C4F-429B-ADBC-FEEA8043C9DB}" type="presParOf" srcId="{74EB489B-15A2-4565-93A1-3B0F6DFA10C2}" destId="{5D3E0475-AF55-4E6E-81DE-BD6868458F84}" srcOrd="6" destOrd="0" presId="urn:microsoft.com/office/officeart/2008/layout/VerticalCurvedList"/>
    <dgm:cxn modelId="{83CC5D60-7DA5-45CE-808A-46240BA35521}" type="presParOf" srcId="{5D3E0475-AF55-4E6E-81DE-BD6868458F84}" destId="{8EDF4377-113C-4C4A-8C14-BE1D04BEFA84}" srcOrd="0" destOrd="0" presId="urn:microsoft.com/office/officeart/2008/layout/VerticalCurvedList"/>
    <dgm:cxn modelId="{C2D76E6C-E3B7-49C5-B7D3-63A5A13CEFB1}" type="presParOf" srcId="{74EB489B-15A2-4565-93A1-3B0F6DFA10C2}" destId="{D1C1F3DA-8E09-4EF8-8211-72D4E2C87BDA}" srcOrd="7" destOrd="0" presId="urn:microsoft.com/office/officeart/2008/layout/VerticalCurvedList"/>
    <dgm:cxn modelId="{8E03FF15-9BB1-4AF6-97B0-C6798A3B0B46}" type="presParOf" srcId="{74EB489B-15A2-4565-93A1-3B0F6DFA10C2}" destId="{F94F1DC3-145B-42FB-A101-1F6F3FB5052E}" srcOrd="8" destOrd="0" presId="urn:microsoft.com/office/officeart/2008/layout/VerticalCurvedList"/>
    <dgm:cxn modelId="{A3A4461A-D94D-4330-A7AE-A30BF56AB68F}" type="presParOf" srcId="{F94F1DC3-145B-42FB-A101-1F6F3FB5052E}" destId="{7623B51E-01FD-4A9A-A0B8-ED265D158792}" srcOrd="0" destOrd="0" presId="urn:microsoft.com/office/officeart/2008/layout/VerticalCurvedList"/>
    <dgm:cxn modelId="{3E7DB30F-C0BB-4B2C-84C2-9BD0637056CA}" type="presParOf" srcId="{74EB489B-15A2-4565-93A1-3B0F6DFA10C2}" destId="{FFF17B75-2805-4C87-BB35-44A8078AF837}" srcOrd="9" destOrd="0" presId="urn:microsoft.com/office/officeart/2008/layout/VerticalCurvedList"/>
    <dgm:cxn modelId="{A01130CB-DEDE-475F-A70A-3D8DEC6ED386}" type="presParOf" srcId="{74EB489B-15A2-4565-93A1-3B0F6DFA10C2}" destId="{6A7FE09E-C1DF-4D46-86B6-07ACEABDF8D7}" srcOrd="10" destOrd="0" presId="urn:microsoft.com/office/officeart/2008/layout/VerticalCurvedList"/>
    <dgm:cxn modelId="{A57DEFCA-E470-4E95-BD80-B833E4E99175}" type="presParOf" srcId="{6A7FE09E-C1DF-4D46-86B6-07ACEABDF8D7}" destId="{9B123A69-1A6E-41A6-9041-19BFE7A53A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8B415-842B-4AE0-99C9-F87CA3BC70CC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30DEC96-D7BA-4FE3-A5D4-E002FD7CA579}">
      <dgm:prSet phldrT="[Текст]" custT="1"/>
      <dgm:spPr/>
      <dgm:t>
        <a:bodyPr/>
        <a:lstStyle/>
        <a:p>
          <a:r>
            <a:rPr lang="ru-RU" sz="2800" dirty="0" smtClean="0">
              <a:latin typeface="Bookman Old Style" panose="02050604050505020204" pitchFamily="18" charset="0"/>
            </a:rPr>
            <a:t>Проблема</a:t>
          </a:r>
          <a:endParaRPr lang="ru-RU" sz="2800" dirty="0">
            <a:latin typeface="Bookman Old Style" panose="02050604050505020204" pitchFamily="18" charset="0"/>
          </a:endParaRPr>
        </a:p>
      </dgm:t>
    </dgm:pt>
    <dgm:pt modelId="{BA163EF6-0BBE-42E8-AA11-B7A272DCDE12}" type="parTrans" cxnId="{2B7DB192-E85A-4648-BEE7-5B776A0141A2}">
      <dgm:prSet/>
      <dgm:spPr/>
      <dgm:t>
        <a:bodyPr/>
        <a:lstStyle/>
        <a:p>
          <a:endParaRPr lang="ru-RU"/>
        </a:p>
      </dgm:t>
    </dgm:pt>
    <dgm:pt modelId="{890A6F1C-6879-4CDD-BC31-43506B7DCFC6}" type="sibTrans" cxnId="{2B7DB192-E85A-4648-BEE7-5B776A0141A2}">
      <dgm:prSet/>
      <dgm:spPr/>
      <dgm:t>
        <a:bodyPr/>
        <a:lstStyle/>
        <a:p>
          <a:endParaRPr lang="ru-RU"/>
        </a:p>
      </dgm:t>
    </dgm:pt>
    <dgm:pt modelId="{6186E3BD-7140-4E8C-9781-B256631E7254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</a:rPr>
            <a:t>сложный и противоречивый вопрос, требующий разрешения</a:t>
          </a:r>
          <a:endParaRPr lang="ru-RU" dirty="0"/>
        </a:p>
      </dgm:t>
    </dgm:pt>
    <dgm:pt modelId="{6EB13BEB-694E-4C74-B954-94A5C4C82A17}" type="parTrans" cxnId="{59EE0652-CEDC-4C1E-A985-CA34B8C55DF7}">
      <dgm:prSet/>
      <dgm:spPr/>
      <dgm:t>
        <a:bodyPr/>
        <a:lstStyle/>
        <a:p>
          <a:endParaRPr lang="ru-RU"/>
        </a:p>
      </dgm:t>
    </dgm:pt>
    <dgm:pt modelId="{1D105BD9-CAED-4A76-8209-8CC765DE7511}" type="sibTrans" cxnId="{59EE0652-CEDC-4C1E-A985-CA34B8C55DF7}">
      <dgm:prSet/>
      <dgm:spPr/>
      <dgm:t>
        <a:bodyPr/>
        <a:lstStyle/>
        <a:p>
          <a:endParaRPr lang="ru-RU"/>
        </a:p>
      </dgm:t>
    </dgm:pt>
    <dgm:pt modelId="{987B468C-62B2-4067-9DE4-47BF37B52DA4}">
      <dgm:prSet phldrT="[Текст]" custT="1"/>
      <dgm:spPr/>
      <dgm:t>
        <a:bodyPr/>
        <a:lstStyle/>
        <a:p>
          <a:r>
            <a:rPr lang="ru-RU" sz="2800" dirty="0" smtClean="0">
              <a:latin typeface="Bookman Old Style" panose="02050604050505020204" pitchFamily="18" charset="0"/>
            </a:rPr>
            <a:t>Гипотеза</a:t>
          </a:r>
          <a:endParaRPr lang="ru-RU" sz="2800" dirty="0">
            <a:latin typeface="Bookman Old Style" panose="02050604050505020204" pitchFamily="18" charset="0"/>
          </a:endParaRPr>
        </a:p>
      </dgm:t>
    </dgm:pt>
    <dgm:pt modelId="{10BA5A2B-C31D-492E-81BD-AD77B138114F}" type="parTrans" cxnId="{5E4E79C1-34DF-45AE-80E6-D70CE0E2F602}">
      <dgm:prSet/>
      <dgm:spPr/>
      <dgm:t>
        <a:bodyPr/>
        <a:lstStyle/>
        <a:p>
          <a:endParaRPr lang="ru-RU"/>
        </a:p>
      </dgm:t>
    </dgm:pt>
    <dgm:pt modelId="{D2B395D6-7913-4DFD-8DBE-110D6B784E75}" type="sibTrans" cxnId="{5E4E79C1-34DF-45AE-80E6-D70CE0E2F602}">
      <dgm:prSet/>
      <dgm:spPr/>
      <dgm:t>
        <a:bodyPr/>
        <a:lstStyle/>
        <a:p>
          <a:endParaRPr lang="ru-RU"/>
        </a:p>
      </dgm:t>
    </dgm:pt>
    <dgm:pt modelId="{00F71ACA-DB8F-4D95-9786-534D09726BA5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</a:rPr>
            <a:t>это научно обоснованное предположение, которое требует проверки</a:t>
          </a:r>
          <a:endParaRPr lang="ru-RU" dirty="0"/>
        </a:p>
      </dgm:t>
    </dgm:pt>
    <dgm:pt modelId="{6742EB50-ED1F-42C1-AD2B-C18912DE0667}" type="parTrans" cxnId="{F59A2B81-02FB-4CBE-A22A-82E1260646F2}">
      <dgm:prSet/>
      <dgm:spPr/>
      <dgm:t>
        <a:bodyPr/>
        <a:lstStyle/>
        <a:p>
          <a:endParaRPr lang="ru-RU"/>
        </a:p>
      </dgm:t>
    </dgm:pt>
    <dgm:pt modelId="{842FFBCB-15DA-42C8-AFC9-1DDD6311555A}" type="sibTrans" cxnId="{F59A2B81-02FB-4CBE-A22A-82E1260646F2}">
      <dgm:prSet/>
      <dgm:spPr/>
      <dgm:t>
        <a:bodyPr/>
        <a:lstStyle/>
        <a:p>
          <a:endParaRPr lang="ru-RU"/>
        </a:p>
      </dgm:t>
    </dgm:pt>
    <dgm:pt modelId="{F9BBC790-6F22-4759-9926-2491AE952D39}">
      <dgm:prSet phldrT="[Текст]" custT="1"/>
      <dgm:spPr/>
      <dgm:t>
        <a:bodyPr/>
        <a:lstStyle/>
        <a:p>
          <a:r>
            <a:rPr lang="ru-RU" sz="2800" dirty="0" smtClean="0">
              <a:latin typeface="Bookman Old Style" panose="02050604050505020204" pitchFamily="18" charset="0"/>
            </a:rPr>
            <a:t>Теория</a:t>
          </a:r>
          <a:endParaRPr lang="ru-RU" sz="2800" dirty="0">
            <a:latin typeface="Bookman Old Style" panose="02050604050505020204" pitchFamily="18" charset="0"/>
          </a:endParaRPr>
        </a:p>
      </dgm:t>
    </dgm:pt>
    <dgm:pt modelId="{D3DD7667-8957-4BB6-81C0-18007DCE28EA}" type="parTrans" cxnId="{480847AA-7721-49D3-8FA0-FB7C272295EB}">
      <dgm:prSet/>
      <dgm:spPr/>
      <dgm:t>
        <a:bodyPr/>
        <a:lstStyle/>
        <a:p>
          <a:endParaRPr lang="ru-RU"/>
        </a:p>
      </dgm:t>
    </dgm:pt>
    <dgm:pt modelId="{4A8B2B36-D402-44D7-91CB-2741FBF9F8AC}" type="sibTrans" cxnId="{480847AA-7721-49D3-8FA0-FB7C272295EB}">
      <dgm:prSet/>
      <dgm:spPr/>
      <dgm:t>
        <a:bodyPr/>
        <a:lstStyle/>
        <a:p>
          <a:endParaRPr lang="ru-RU"/>
        </a:p>
      </dgm:t>
    </dgm:pt>
    <dgm:pt modelId="{A2554204-E7B1-427E-8838-77CFCDB2AA4D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</a:rPr>
            <a:t>это </a:t>
          </a:r>
          <a:r>
            <a:rPr lang="ru-RU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система знаний, описывающая и объясняющая определенные явления</a:t>
          </a:r>
          <a:endParaRPr lang="ru-RU" dirty="0"/>
        </a:p>
      </dgm:t>
    </dgm:pt>
    <dgm:pt modelId="{4674E0D5-A682-4067-BEFF-BB58D59853C4}" type="parTrans" cxnId="{6D21EAF0-5E7D-40AE-A381-4AA7512F09C6}">
      <dgm:prSet/>
      <dgm:spPr/>
      <dgm:t>
        <a:bodyPr/>
        <a:lstStyle/>
        <a:p>
          <a:endParaRPr lang="ru-RU"/>
        </a:p>
      </dgm:t>
    </dgm:pt>
    <dgm:pt modelId="{95CFD28B-248A-44CD-AEDD-408A609DA7BD}" type="sibTrans" cxnId="{6D21EAF0-5E7D-40AE-A381-4AA7512F09C6}">
      <dgm:prSet/>
      <dgm:spPr/>
      <dgm:t>
        <a:bodyPr/>
        <a:lstStyle/>
        <a:p>
          <a:endParaRPr lang="ru-RU"/>
        </a:p>
      </dgm:t>
    </dgm:pt>
    <dgm:pt modelId="{2F6135E9-F18F-441F-B1B4-1D82516B4B43}" type="pres">
      <dgm:prSet presAssocID="{AEC8B415-842B-4AE0-99C9-F87CA3BC70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88327-879C-4790-B226-C4D7722679A2}" type="pres">
      <dgm:prSet presAssocID="{730DEC96-D7BA-4FE3-A5D4-E002FD7CA579}" presName="linNode" presStyleCnt="0"/>
      <dgm:spPr/>
      <dgm:t>
        <a:bodyPr/>
        <a:lstStyle/>
        <a:p>
          <a:endParaRPr lang="ru-RU"/>
        </a:p>
      </dgm:t>
    </dgm:pt>
    <dgm:pt modelId="{C1A41DBB-12F4-48C5-9C0F-7764024B4C0A}" type="pres">
      <dgm:prSet presAssocID="{730DEC96-D7BA-4FE3-A5D4-E002FD7CA579}" presName="parentText" presStyleLbl="node1" presStyleIdx="0" presStyleCnt="3" custScaleX="81506" custLinFactNeighborX="-52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632FE-E0F0-45FA-9092-CCE0630A2800}" type="pres">
      <dgm:prSet presAssocID="{730DEC96-D7BA-4FE3-A5D4-E002FD7CA579}" presName="descendantText" presStyleLbl="alignAccFollowNode1" presStyleIdx="0" presStyleCnt="3" custScaleX="99929" custLinFactNeighborX="-4744" custLinFactNeighborY="1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7B809-B5F8-41D5-95A1-6768156A2BB9}" type="pres">
      <dgm:prSet presAssocID="{890A6F1C-6879-4CDD-BC31-43506B7DCFC6}" presName="sp" presStyleCnt="0"/>
      <dgm:spPr/>
      <dgm:t>
        <a:bodyPr/>
        <a:lstStyle/>
        <a:p>
          <a:endParaRPr lang="ru-RU"/>
        </a:p>
      </dgm:t>
    </dgm:pt>
    <dgm:pt modelId="{F6BF9326-DBBC-497A-888B-B9A56D64B42F}" type="pres">
      <dgm:prSet presAssocID="{987B468C-62B2-4067-9DE4-47BF37B52DA4}" presName="linNode" presStyleCnt="0"/>
      <dgm:spPr/>
      <dgm:t>
        <a:bodyPr/>
        <a:lstStyle/>
        <a:p>
          <a:endParaRPr lang="ru-RU"/>
        </a:p>
      </dgm:t>
    </dgm:pt>
    <dgm:pt modelId="{C21F6B63-07F8-416E-89FD-F83480042128}" type="pres">
      <dgm:prSet presAssocID="{987B468C-62B2-4067-9DE4-47BF37B52DA4}" presName="parentText" presStyleLbl="node1" presStyleIdx="1" presStyleCnt="3" custScaleX="81506" custLinFactNeighborX="-52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E212F-5D5D-42BE-AA80-77C6827A4C4F}" type="pres">
      <dgm:prSet presAssocID="{987B468C-62B2-4067-9DE4-47BF37B52DA4}" presName="descendantText" presStyleLbl="alignAccFollowNode1" presStyleIdx="1" presStyleCnt="3" custLinFactNeighborX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4BF34-063F-4B70-9FE2-85396B51F6A2}" type="pres">
      <dgm:prSet presAssocID="{D2B395D6-7913-4DFD-8DBE-110D6B784E75}" presName="sp" presStyleCnt="0"/>
      <dgm:spPr/>
      <dgm:t>
        <a:bodyPr/>
        <a:lstStyle/>
        <a:p>
          <a:endParaRPr lang="ru-RU"/>
        </a:p>
      </dgm:t>
    </dgm:pt>
    <dgm:pt modelId="{D81E58F6-AEB6-431A-AE55-D6A50EFCD7A3}" type="pres">
      <dgm:prSet presAssocID="{F9BBC790-6F22-4759-9926-2491AE952D39}" presName="linNode" presStyleCnt="0"/>
      <dgm:spPr/>
      <dgm:t>
        <a:bodyPr/>
        <a:lstStyle/>
        <a:p>
          <a:endParaRPr lang="ru-RU"/>
        </a:p>
      </dgm:t>
    </dgm:pt>
    <dgm:pt modelId="{E22D3196-141C-4EBC-8491-1E978C00E977}" type="pres">
      <dgm:prSet presAssocID="{F9BBC790-6F22-4759-9926-2491AE952D39}" presName="parentText" presStyleLbl="node1" presStyleIdx="2" presStyleCnt="3" custScaleX="81506" custLinFactNeighborX="-52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439A2-2AD5-4EB6-938E-B666574EA90F}" type="pres">
      <dgm:prSet presAssocID="{F9BBC790-6F22-4759-9926-2491AE952D39}" presName="descendantText" presStyleLbl="alignAccFollowNode1" presStyleIdx="2" presStyleCnt="3" custLinFactNeighborX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4E79C1-34DF-45AE-80E6-D70CE0E2F602}" srcId="{AEC8B415-842B-4AE0-99C9-F87CA3BC70CC}" destId="{987B468C-62B2-4067-9DE4-47BF37B52DA4}" srcOrd="1" destOrd="0" parTransId="{10BA5A2B-C31D-492E-81BD-AD77B138114F}" sibTransId="{D2B395D6-7913-4DFD-8DBE-110D6B784E75}"/>
    <dgm:cxn modelId="{5DAA7547-1ACC-45FC-A358-02A78F102D26}" type="presOf" srcId="{AEC8B415-842B-4AE0-99C9-F87CA3BC70CC}" destId="{2F6135E9-F18F-441F-B1B4-1D82516B4B43}" srcOrd="0" destOrd="0" presId="urn:microsoft.com/office/officeart/2005/8/layout/vList5"/>
    <dgm:cxn modelId="{F59A2B81-02FB-4CBE-A22A-82E1260646F2}" srcId="{987B468C-62B2-4067-9DE4-47BF37B52DA4}" destId="{00F71ACA-DB8F-4D95-9786-534D09726BA5}" srcOrd="0" destOrd="0" parTransId="{6742EB50-ED1F-42C1-AD2B-C18912DE0667}" sibTransId="{842FFBCB-15DA-42C8-AFC9-1DDD6311555A}"/>
    <dgm:cxn modelId="{835DA357-268B-4A37-B492-53B4D6482810}" type="presOf" srcId="{00F71ACA-DB8F-4D95-9786-534D09726BA5}" destId="{D14E212F-5D5D-42BE-AA80-77C6827A4C4F}" srcOrd="0" destOrd="0" presId="urn:microsoft.com/office/officeart/2005/8/layout/vList5"/>
    <dgm:cxn modelId="{A0530A83-FE23-4188-8BDE-8803FA35EF9E}" type="presOf" srcId="{A2554204-E7B1-427E-8838-77CFCDB2AA4D}" destId="{C75439A2-2AD5-4EB6-938E-B666574EA90F}" srcOrd="0" destOrd="0" presId="urn:microsoft.com/office/officeart/2005/8/layout/vList5"/>
    <dgm:cxn modelId="{480847AA-7721-49D3-8FA0-FB7C272295EB}" srcId="{AEC8B415-842B-4AE0-99C9-F87CA3BC70CC}" destId="{F9BBC790-6F22-4759-9926-2491AE952D39}" srcOrd="2" destOrd="0" parTransId="{D3DD7667-8957-4BB6-81C0-18007DCE28EA}" sibTransId="{4A8B2B36-D402-44D7-91CB-2741FBF9F8AC}"/>
    <dgm:cxn modelId="{45CF8B63-B28E-4202-8539-4248FE1330FE}" type="presOf" srcId="{6186E3BD-7140-4E8C-9781-B256631E7254}" destId="{A59632FE-E0F0-45FA-9092-CCE0630A2800}" srcOrd="0" destOrd="0" presId="urn:microsoft.com/office/officeart/2005/8/layout/vList5"/>
    <dgm:cxn modelId="{5792BBFC-574E-4BC1-AA45-4982890278E5}" type="presOf" srcId="{730DEC96-D7BA-4FE3-A5D4-E002FD7CA579}" destId="{C1A41DBB-12F4-48C5-9C0F-7764024B4C0A}" srcOrd="0" destOrd="0" presId="urn:microsoft.com/office/officeart/2005/8/layout/vList5"/>
    <dgm:cxn modelId="{6D21EAF0-5E7D-40AE-A381-4AA7512F09C6}" srcId="{F9BBC790-6F22-4759-9926-2491AE952D39}" destId="{A2554204-E7B1-427E-8838-77CFCDB2AA4D}" srcOrd="0" destOrd="0" parTransId="{4674E0D5-A682-4067-BEFF-BB58D59853C4}" sibTransId="{95CFD28B-248A-44CD-AEDD-408A609DA7BD}"/>
    <dgm:cxn modelId="{7C528541-388F-4F3F-8A6D-CB3255F572C9}" type="presOf" srcId="{987B468C-62B2-4067-9DE4-47BF37B52DA4}" destId="{C21F6B63-07F8-416E-89FD-F83480042128}" srcOrd="0" destOrd="0" presId="urn:microsoft.com/office/officeart/2005/8/layout/vList5"/>
    <dgm:cxn modelId="{2B7DB192-E85A-4648-BEE7-5B776A0141A2}" srcId="{AEC8B415-842B-4AE0-99C9-F87CA3BC70CC}" destId="{730DEC96-D7BA-4FE3-A5D4-E002FD7CA579}" srcOrd="0" destOrd="0" parTransId="{BA163EF6-0BBE-42E8-AA11-B7A272DCDE12}" sibTransId="{890A6F1C-6879-4CDD-BC31-43506B7DCFC6}"/>
    <dgm:cxn modelId="{23A752CA-278B-4FDA-97D0-106A07FB1026}" type="presOf" srcId="{F9BBC790-6F22-4759-9926-2491AE952D39}" destId="{E22D3196-141C-4EBC-8491-1E978C00E977}" srcOrd="0" destOrd="0" presId="urn:microsoft.com/office/officeart/2005/8/layout/vList5"/>
    <dgm:cxn modelId="{59EE0652-CEDC-4C1E-A985-CA34B8C55DF7}" srcId="{730DEC96-D7BA-4FE3-A5D4-E002FD7CA579}" destId="{6186E3BD-7140-4E8C-9781-B256631E7254}" srcOrd="0" destOrd="0" parTransId="{6EB13BEB-694E-4C74-B954-94A5C4C82A17}" sibTransId="{1D105BD9-CAED-4A76-8209-8CC765DE7511}"/>
    <dgm:cxn modelId="{9D4130AD-C13D-45DD-B91C-F346E82C8FB4}" type="presParOf" srcId="{2F6135E9-F18F-441F-B1B4-1D82516B4B43}" destId="{EF088327-879C-4790-B226-C4D7722679A2}" srcOrd="0" destOrd="0" presId="urn:microsoft.com/office/officeart/2005/8/layout/vList5"/>
    <dgm:cxn modelId="{E848154D-7301-46C8-B89C-05D22BD4B80D}" type="presParOf" srcId="{EF088327-879C-4790-B226-C4D7722679A2}" destId="{C1A41DBB-12F4-48C5-9C0F-7764024B4C0A}" srcOrd="0" destOrd="0" presId="urn:microsoft.com/office/officeart/2005/8/layout/vList5"/>
    <dgm:cxn modelId="{91C35DD7-F8D1-41A6-AF1A-4E1324FC9F3D}" type="presParOf" srcId="{EF088327-879C-4790-B226-C4D7722679A2}" destId="{A59632FE-E0F0-45FA-9092-CCE0630A2800}" srcOrd="1" destOrd="0" presId="urn:microsoft.com/office/officeart/2005/8/layout/vList5"/>
    <dgm:cxn modelId="{44FF35C5-CB9D-4521-B0F1-768D27AA58D2}" type="presParOf" srcId="{2F6135E9-F18F-441F-B1B4-1D82516B4B43}" destId="{ABE7B809-B5F8-41D5-95A1-6768156A2BB9}" srcOrd="1" destOrd="0" presId="urn:microsoft.com/office/officeart/2005/8/layout/vList5"/>
    <dgm:cxn modelId="{495D4382-01C0-4E42-85AD-B39E71567EA4}" type="presParOf" srcId="{2F6135E9-F18F-441F-B1B4-1D82516B4B43}" destId="{F6BF9326-DBBC-497A-888B-B9A56D64B42F}" srcOrd="2" destOrd="0" presId="urn:microsoft.com/office/officeart/2005/8/layout/vList5"/>
    <dgm:cxn modelId="{63DFAD6B-FCD3-407E-A3C3-761F3BD7E8E9}" type="presParOf" srcId="{F6BF9326-DBBC-497A-888B-B9A56D64B42F}" destId="{C21F6B63-07F8-416E-89FD-F83480042128}" srcOrd="0" destOrd="0" presId="urn:microsoft.com/office/officeart/2005/8/layout/vList5"/>
    <dgm:cxn modelId="{580C00EB-13C7-48ED-ACB3-9AB60DBDDDC0}" type="presParOf" srcId="{F6BF9326-DBBC-497A-888B-B9A56D64B42F}" destId="{D14E212F-5D5D-42BE-AA80-77C6827A4C4F}" srcOrd="1" destOrd="0" presId="urn:microsoft.com/office/officeart/2005/8/layout/vList5"/>
    <dgm:cxn modelId="{001E1D1D-7B4D-4C69-AC0F-CCCE2C75A77E}" type="presParOf" srcId="{2F6135E9-F18F-441F-B1B4-1D82516B4B43}" destId="{2EE4BF34-063F-4B70-9FE2-85396B51F6A2}" srcOrd="3" destOrd="0" presId="urn:microsoft.com/office/officeart/2005/8/layout/vList5"/>
    <dgm:cxn modelId="{297B1F41-F26B-48B0-9F17-D867CCD46456}" type="presParOf" srcId="{2F6135E9-F18F-441F-B1B4-1D82516B4B43}" destId="{D81E58F6-AEB6-431A-AE55-D6A50EFCD7A3}" srcOrd="4" destOrd="0" presId="urn:microsoft.com/office/officeart/2005/8/layout/vList5"/>
    <dgm:cxn modelId="{9AEED257-8B4C-4102-9BAE-6403A448BF94}" type="presParOf" srcId="{D81E58F6-AEB6-431A-AE55-D6A50EFCD7A3}" destId="{E22D3196-141C-4EBC-8491-1E978C00E977}" srcOrd="0" destOrd="0" presId="urn:microsoft.com/office/officeart/2005/8/layout/vList5"/>
    <dgm:cxn modelId="{E6379943-DFC6-4B98-857E-3F9CBF5301B8}" type="presParOf" srcId="{D81E58F6-AEB6-431A-AE55-D6A50EFCD7A3}" destId="{C75439A2-2AD5-4EB6-938E-B666574EA9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BE0F10-8953-408C-9F2F-E4E7CEAC14B0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7E11F356-222E-4274-920C-C191016D53FF}">
      <dgm:prSet phldrT="[Текст]"/>
      <dgm:spPr/>
      <dgm:t>
        <a:bodyPr/>
        <a:lstStyle/>
        <a:p>
          <a:r>
            <a:rPr lang="ru-RU" dirty="0" smtClean="0"/>
            <a:t>Дошкольного образования</a:t>
          </a:r>
          <a:endParaRPr lang="ru-RU" dirty="0"/>
        </a:p>
      </dgm:t>
    </dgm:pt>
    <dgm:pt modelId="{7C50B694-E7CF-414A-9387-C5ED8B30BFA8}" type="parTrans" cxnId="{330B8911-8DE2-42AC-8B3B-6DE03EB39DD1}">
      <dgm:prSet/>
      <dgm:spPr/>
      <dgm:t>
        <a:bodyPr/>
        <a:lstStyle/>
        <a:p>
          <a:endParaRPr lang="ru-RU"/>
        </a:p>
      </dgm:t>
    </dgm:pt>
    <dgm:pt modelId="{6B215E07-BC6C-4D12-8244-4303117B32E4}" type="sibTrans" cxnId="{330B8911-8DE2-42AC-8B3B-6DE03EB39DD1}">
      <dgm:prSet/>
      <dgm:spPr/>
      <dgm:t>
        <a:bodyPr/>
        <a:lstStyle/>
        <a:p>
          <a:endParaRPr lang="ru-RU"/>
        </a:p>
      </dgm:t>
    </dgm:pt>
    <dgm:pt modelId="{B16A8606-49A4-48BB-B0AB-A13672232BDC}">
      <dgm:prSet phldrT="[Текст]"/>
      <dgm:spPr/>
      <dgm:t>
        <a:bodyPr/>
        <a:lstStyle/>
        <a:p>
          <a:r>
            <a:rPr lang="ru-RU" dirty="0" smtClean="0"/>
            <a:t>Общеобразовательные</a:t>
          </a:r>
          <a:endParaRPr lang="ru-RU" dirty="0"/>
        </a:p>
      </dgm:t>
    </dgm:pt>
    <dgm:pt modelId="{90821C35-9E6B-4313-8D24-AB06A7617EE0}" type="parTrans" cxnId="{037A1560-F3A9-44A5-8A7B-E9FCDA4F255E}">
      <dgm:prSet/>
      <dgm:spPr/>
      <dgm:t>
        <a:bodyPr/>
        <a:lstStyle/>
        <a:p>
          <a:endParaRPr lang="ru-RU"/>
        </a:p>
      </dgm:t>
    </dgm:pt>
    <dgm:pt modelId="{47525222-2E80-44EA-B30C-56FC731E0B8A}" type="sibTrans" cxnId="{037A1560-F3A9-44A5-8A7B-E9FCDA4F255E}">
      <dgm:prSet/>
      <dgm:spPr/>
      <dgm:t>
        <a:bodyPr/>
        <a:lstStyle/>
        <a:p>
          <a:endParaRPr lang="ru-RU"/>
        </a:p>
      </dgm:t>
    </dgm:pt>
    <dgm:pt modelId="{7F93DF3A-C0D0-4E3F-9AAA-44B40C9D07ED}">
      <dgm:prSet phldrT="[Текст]"/>
      <dgm:spPr/>
      <dgm:t>
        <a:bodyPr/>
        <a:lstStyle/>
        <a:p>
          <a:r>
            <a:rPr lang="ru-RU" dirty="0" smtClean="0"/>
            <a:t>Профессионального образования</a:t>
          </a:r>
          <a:endParaRPr lang="ru-RU" dirty="0"/>
        </a:p>
      </dgm:t>
    </dgm:pt>
    <dgm:pt modelId="{EEA0AE0A-D365-49D7-BA21-E5646EEEFDF8}" type="parTrans" cxnId="{CC7CFB87-1149-4D9F-9C52-3D7E3CDBD4C4}">
      <dgm:prSet/>
      <dgm:spPr/>
      <dgm:t>
        <a:bodyPr/>
        <a:lstStyle/>
        <a:p>
          <a:endParaRPr lang="ru-RU"/>
        </a:p>
      </dgm:t>
    </dgm:pt>
    <dgm:pt modelId="{A1C62CCE-B0E7-4F78-BE16-C9FB8A6B7FBC}" type="sibTrans" cxnId="{CC7CFB87-1149-4D9F-9C52-3D7E3CDBD4C4}">
      <dgm:prSet/>
      <dgm:spPr/>
      <dgm:t>
        <a:bodyPr/>
        <a:lstStyle/>
        <a:p>
          <a:endParaRPr lang="ru-RU"/>
        </a:p>
      </dgm:t>
    </dgm:pt>
    <dgm:pt modelId="{EB8A49B7-9426-4497-AA38-125CDA0C244A}">
      <dgm:prSet phldrT="[Текст]"/>
      <dgm:spPr/>
      <dgm:t>
        <a:bodyPr/>
        <a:lstStyle/>
        <a:p>
          <a:r>
            <a:rPr lang="ru-RU" dirty="0" smtClean="0"/>
            <a:t>Дополнительного образования</a:t>
          </a:r>
          <a:endParaRPr lang="ru-RU" dirty="0"/>
        </a:p>
      </dgm:t>
    </dgm:pt>
    <dgm:pt modelId="{4434E334-7EED-4CB4-BF40-F6B299385A21}" type="parTrans" cxnId="{91B3C131-912C-450D-A7C4-8BAA96506B26}">
      <dgm:prSet/>
      <dgm:spPr/>
      <dgm:t>
        <a:bodyPr/>
        <a:lstStyle/>
        <a:p>
          <a:endParaRPr lang="ru-RU"/>
        </a:p>
      </dgm:t>
    </dgm:pt>
    <dgm:pt modelId="{DB764308-2061-41DF-BC3C-D811C69B36FA}" type="sibTrans" cxnId="{91B3C131-912C-450D-A7C4-8BAA96506B26}">
      <dgm:prSet/>
      <dgm:spPr/>
      <dgm:t>
        <a:bodyPr/>
        <a:lstStyle/>
        <a:p>
          <a:endParaRPr lang="ru-RU"/>
        </a:p>
      </dgm:t>
    </dgm:pt>
    <dgm:pt modelId="{7202A53A-6181-44C0-9833-40225FFB7D6E}" type="pres">
      <dgm:prSet presAssocID="{15BE0F10-8953-408C-9F2F-E4E7CEAC14B0}" presName="linearFlow" presStyleCnt="0">
        <dgm:presLayoutVars>
          <dgm:resizeHandles val="exact"/>
        </dgm:presLayoutVars>
      </dgm:prSet>
      <dgm:spPr/>
    </dgm:pt>
    <dgm:pt modelId="{9B4B7BBA-7601-4051-9FE7-7F08F56AA207}" type="pres">
      <dgm:prSet presAssocID="{7E11F356-222E-4274-920C-C191016D53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363BA-009C-4ADD-A63C-8833E5962907}" type="pres">
      <dgm:prSet presAssocID="{6B215E07-BC6C-4D12-8244-4303117B32E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FE0FFAE-78F1-47C6-A98E-636D64AA9ADF}" type="pres">
      <dgm:prSet presAssocID="{6B215E07-BC6C-4D12-8244-4303117B32E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00486E7-6812-456D-8686-1D0054576832}" type="pres">
      <dgm:prSet presAssocID="{B16A8606-49A4-48BB-B0AB-A13672232B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BC83-1489-4B23-9852-52BE0795D840}" type="pres">
      <dgm:prSet presAssocID="{47525222-2E80-44EA-B30C-56FC731E0B8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398C0FD-BE31-4DA9-9C3F-1F3DF7C2A0DF}" type="pres">
      <dgm:prSet presAssocID="{47525222-2E80-44EA-B30C-56FC731E0B8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7CBA413-5881-4FDF-BE8D-7CFD522759F6}" type="pres">
      <dgm:prSet presAssocID="{7F93DF3A-C0D0-4E3F-9AAA-44B40C9D07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7C342-2F7D-4192-B159-7C37F6AA86FD}" type="pres">
      <dgm:prSet presAssocID="{A1C62CCE-B0E7-4F78-BE16-C9FB8A6B7FB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BE3A8C9-6B26-498B-9212-D93C6AEB02D2}" type="pres">
      <dgm:prSet presAssocID="{A1C62CCE-B0E7-4F78-BE16-C9FB8A6B7FB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8476750-8050-40E1-B78D-DDB202BE395E}" type="pres">
      <dgm:prSet presAssocID="{EB8A49B7-9426-4497-AA38-125CDA0C24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73F0D1-A408-4832-859D-15C9ABC04D17}" type="presOf" srcId="{47525222-2E80-44EA-B30C-56FC731E0B8A}" destId="{692BBC83-1489-4B23-9852-52BE0795D840}" srcOrd="0" destOrd="0" presId="urn:microsoft.com/office/officeart/2005/8/layout/process2"/>
    <dgm:cxn modelId="{037A1560-F3A9-44A5-8A7B-E9FCDA4F255E}" srcId="{15BE0F10-8953-408C-9F2F-E4E7CEAC14B0}" destId="{B16A8606-49A4-48BB-B0AB-A13672232BDC}" srcOrd="1" destOrd="0" parTransId="{90821C35-9E6B-4313-8D24-AB06A7617EE0}" sibTransId="{47525222-2E80-44EA-B30C-56FC731E0B8A}"/>
    <dgm:cxn modelId="{D9293025-6F70-44E5-930B-F43DE6A6397A}" type="presOf" srcId="{B16A8606-49A4-48BB-B0AB-A13672232BDC}" destId="{300486E7-6812-456D-8686-1D0054576832}" srcOrd="0" destOrd="0" presId="urn:microsoft.com/office/officeart/2005/8/layout/process2"/>
    <dgm:cxn modelId="{DB3AE89F-AE75-4163-B110-17F0A9553C85}" type="presOf" srcId="{47525222-2E80-44EA-B30C-56FC731E0B8A}" destId="{E398C0FD-BE31-4DA9-9C3F-1F3DF7C2A0DF}" srcOrd="1" destOrd="0" presId="urn:microsoft.com/office/officeart/2005/8/layout/process2"/>
    <dgm:cxn modelId="{6B4FE6F2-8462-418E-A9F9-E7D225FC8A68}" type="presOf" srcId="{7F93DF3A-C0D0-4E3F-9AAA-44B40C9D07ED}" destId="{47CBA413-5881-4FDF-BE8D-7CFD522759F6}" srcOrd="0" destOrd="0" presId="urn:microsoft.com/office/officeart/2005/8/layout/process2"/>
    <dgm:cxn modelId="{91B3C131-912C-450D-A7C4-8BAA96506B26}" srcId="{15BE0F10-8953-408C-9F2F-E4E7CEAC14B0}" destId="{EB8A49B7-9426-4497-AA38-125CDA0C244A}" srcOrd="3" destOrd="0" parTransId="{4434E334-7EED-4CB4-BF40-F6B299385A21}" sibTransId="{DB764308-2061-41DF-BC3C-D811C69B36FA}"/>
    <dgm:cxn modelId="{A6F31F8C-A297-4614-940A-6B8DFFD8B8CF}" type="presOf" srcId="{15BE0F10-8953-408C-9F2F-E4E7CEAC14B0}" destId="{7202A53A-6181-44C0-9833-40225FFB7D6E}" srcOrd="0" destOrd="0" presId="urn:microsoft.com/office/officeart/2005/8/layout/process2"/>
    <dgm:cxn modelId="{673CFB48-56CE-4B18-8697-C0EA18D5DCBE}" type="presOf" srcId="{A1C62CCE-B0E7-4F78-BE16-C9FB8A6B7FBC}" destId="{4BE3A8C9-6B26-498B-9212-D93C6AEB02D2}" srcOrd="1" destOrd="0" presId="urn:microsoft.com/office/officeart/2005/8/layout/process2"/>
    <dgm:cxn modelId="{CC7CFB87-1149-4D9F-9C52-3D7E3CDBD4C4}" srcId="{15BE0F10-8953-408C-9F2F-E4E7CEAC14B0}" destId="{7F93DF3A-C0D0-4E3F-9AAA-44B40C9D07ED}" srcOrd="2" destOrd="0" parTransId="{EEA0AE0A-D365-49D7-BA21-E5646EEEFDF8}" sibTransId="{A1C62CCE-B0E7-4F78-BE16-C9FB8A6B7FBC}"/>
    <dgm:cxn modelId="{330B8911-8DE2-42AC-8B3B-6DE03EB39DD1}" srcId="{15BE0F10-8953-408C-9F2F-E4E7CEAC14B0}" destId="{7E11F356-222E-4274-920C-C191016D53FF}" srcOrd="0" destOrd="0" parTransId="{7C50B694-E7CF-414A-9387-C5ED8B30BFA8}" sibTransId="{6B215E07-BC6C-4D12-8244-4303117B32E4}"/>
    <dgm:cxn modelId="{6186F64F-0D38-43F8-A16A-699ED34911D7}" type="presOf" srcId="{7E11F356-222E-4274-920C-C191016D53FF}" destId="{9B4B7BBA-7601-4051-9FE7-7F08F56AA207}" srcOrd="0" destOrd="0" presId="urn:microsoft.com/office/officeart/2005/8/layout/process2"/>
    <dgm:cxn modelId="{D68905C5-A8F5-4757-883C-6BB8B2EA99F7}" type="presOf" srcId="{A1C62CCE-B0E7-4F78-BE16-C9FB8A6B7FBC}" destId="{BF67C342-2F7D-4192-B159-7C37F6AA86FD}" srcOrd="0" destOrd="0" presId="urn:microsoft.com/office/officeart/2005/8/layout/process2"/>
    <dgm:cxn modelId="{FF5A7933-8AD6-4D02-9686-FB63653B7F92}" type="presOf" srcId="{6B215E07-BC6C-4D12-8244-4303117B32E4}" destId="{92B363BA-009C-4ADD-A63C-8833E5962907}" srcOrd="0" destOrd="0" presId="urn:microsoft.com/office/officeart/2005/8/layout/process2"/>
    <dgm:cxn modelId="{0042ABFC-486D-484E-9F2A-941488829E1C}" type="presOf" srcId="{EB8A49B7-9426-4497-AA38-125CDA0C244A}" destId="{D8476750-8050-40E1-B78D-DDB202BE395E}" srcOrd="0" destOrd="0" presId="urn:microsoft.com/office/officeart/2005/8/layout/process2"/>
    <dgm:cxn modelId="{B475481E-8E9C-4EC9-9E42-A160EA4D662D}" type="presOf" srcId="{6B215E07-BC6C-4D12-8244-4303117B32E4}" destId="{EFE0FFAE-78F1-47C6-A98E-636D64AA9ADF}" srcOrd="1" destOrd="0" presId="urn:microsoft.com/office/officeart/2005/8/layout/process2"/>
    <dgm:cxn modelId="{FBDCAFBA-9EFC-4098-BEE8-4791680876A1}" type="presParOf" srcId="{7202A53A-6181-44C0-9833-40225FFB7D6E}" destId="{9B4B7BBA-7601-4051-9FE7-7F08F56AA207}" srcOrd="0" destOrd="0" presId="urn:microsoft.com/office/officeart/2005/8/layout/process2"/>
    <dgm:cxn modelId="{5756491F-FF3B-420D-840F-8FAC9327718E}" type="presParOf" srcId="{7202A53A-6181-44C0-9833-40225FFB7D6E}" destId="{92B363BA-009C-4ADD-A63C-8833E5962907}" srcOrd="1" destOrd="0" presId="urn:microsoft.com/office/officeart/2005/8/layout/process2"/>
    <dgm:cxn modelId="{518ECB13-170E-4338-AC3C-69EE3BBA7551}" type="presParOf" srcId="{92B363BA-009C-4ADD-A63C-8833E5962907}" destId="{EFE0FFAE-78F1-47C6-A98E-636D64AA9ADF}" srcOrd="0" destOrd="0" presId="urn:microsoft.com/office/officeart/2005/8/layout/process2"/>
    <dgm:cxn modelId="{90D2283B-DDAC-4286-B14E-24B96E93C5C6}" type="presParOf" srcId="{7202A53A-6181-44C0-9833-40225FFB7D6E}" destId="{300486E7-6812-456D-8686-1D0054576832}" srcOrd="2" destOrd="0" presId="urn:microsoft.com/office/officeart/2005/8/layout/process2"/>
    <dgm:cxn modelId="{8901D7CA-3FC4-4782-BCE3-7AC0E36D566E}" type="presParOf" srcId="{7202A53A-6181-44C0-9833-40225FFB7D6E}" destId="{692BBC83-1489-4B23-9852-52BE0795D840}" srcOrd="3" destOrd="0" presId="urn:microsoft.com/office/officeart/2005/8/layout/process2"/>
    <dgm:cxn modelId="{3F3773D6-8C7E-4BE1-A767-000313F8C50A}" type="presParOf" srcId="{692BBC83-1489-4B23-9852-52BE0795D840}" destId="{E398C0FD-BE31-4DA9-9C3F-1F3DF7C2A0DF}" srcOrd="0" destOrd="0" presId="urn:microsoft.com/office/officeart/2005/8/layout/process2"/>
    <dgm:cxn modelId="{4F363D0E-4872-4BA1-86D0-D7A69E50E251}" type="presParOf" srcId="{7202A53A-6181-44C0-9833-40225FFB7D6E}" destId="{47CBA413-5881-4FDF-BE8D-7CFD522759F6}" srcOrd="4" destOrd="0" presId="urn:microsoft.com/office/officeart/2005/8/layout/process2"/>
    <dgm:cxn modelId="{FAFAE7F3-149E-46E0-A001-F351B9F71B01}" type="presParOf" srcId="{7202A53A-6181-44C0-9833-40225FFB7D6E}" destId="{BF67C342-2F7D-4192-B159-7C37F6AA86FD}" srcOrd="5" destOrd="0" presId="urn:microsoft.com/office/officeart/2005/8/layout/process2"/>
    <dgm:cxn modelId="{EAC504DC-C911-4A29-9B25-6766193021A3}" type="presParOf" srcId="{BF67C342-2F7D-4192-B159-7C37F6AA86FD}" destId="{4BE3A8C9-6B26-498B-9212-D93C6AEB02D2}" srcOrd="0" destOrd="0" presId="urn:microsoft.com/office/officeart/2005/8/layout/process2"/>
    <dgm:cxn modelId="{E7D83916-2BD0-4418-A5B1-D8A783527193}" type="presParOf" srcId="{7202A53A-6181-44C0-9833-40225FFB7D6E}" destId="{D8476750-8050-40E1-B78D-DDB202BE395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15440-911C-4378-BF29-F1685F149775}">
      <dsp:nvSpPr>
        <dsp:cNvPr id="0" name=""/>
        <dsp:cNvSpPr/>
      </dsp:nvSpPr>
      <dsp:spPr>
        <a:xfrm>
          <a:off x="0" y="292767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66771-C54E-49F6-AAF4-B0B4B0DD5E8B}">
      <dsp:nvSpPr>
        <dsp:cNvPr id="0" name=""/>
        <dsp:cNvSpPr/>
      </dsp:nvSpPr>
      <dsp:spPr>
        <a:xfrm>
          <a:off x="411480" y="71367"/>
          <a:ext cx="57607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объективность</a:t>
          </a:r>
          <a:endParaRPr lang="ru-RU" sz="1500" kern="1200" dirty="0"/>
        </a:p>
      </dsp:txBody>
      <dsp:txXfrm>
        <a:off x="433096" y="92983"/>
        <a:ext cx="5717488" cy="399568"/>
      </dsp:txXfrm>
    </dsp:sp>
    <dsp:sp modelId="{9657719B-086A-4073-B7EB-83DF9A07A612}">
      <dsp:nvSpPr>
        <dsp:cNvPr id="0" name=""/>
        <dsp:cNvSpPr/>
      </dsp:nvSpPr>
      <dsp:spPr>
        <a:xfrm>
          <a:off x="0" y="9731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2F6E6-730B-4B67-A4DB-CB9C96A07CA1}">
      <dsp:nvSpPr>
        <dsp:cNvPr id="0" name=""/>
        <dsp:cNvSpPr/>
      </dsp:nvSpPr>
      <dsp:spPr>
        <a:xfrm>
          <a:off x="411480" y="751767"/>
          <a:ext cx="576072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рациональность</a:t>
          </a:r>
          <a:endParaRPr lang="ru-RU" sz="1500" kern="1200" dirty="0"/>
        </a:p>
      </dsp:txBody>
      <dsp:txXfrm>
        <a:off x="433096" y="773383"/>
        <a:ext cx="5717488" cy="399568"/>
      </dsp:txXfrm>
    </dsp:sp>
    <dsp:sp modelId="{94A3C63E-4C0C-4B67-BF41-D27F8A0288EF}">
      <dsp:nvSpPr>
        <dsp:cNvPr id="0" name=""/>
        <dsp:cNvSpPr/>
      </dsp:nvSpPr>
      <dsp:spPr>
        <a:xfrm>
          <a:off x="0" y="16535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A96C-4B62-46DA-8944-53B479DA32CB}">
      <dsp:nvSpPr>
        <dsp:cNvPr id="0" name=""/>
        <dsp:cNvSpPr/>
      </dsp:nvSpPr>
      <dsp:spPr>
        <a:xfrm>
          <a:off x="411480" y="1432168"/>
          <a:ext cx="576072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Нацеленность на восприятие сущности</a:t>
          </a:r>
          <a:endParaRPr lang="ru-RU" sz="1500" kern="1200" dirty="0"/>
        </a:p>
      </dsp:txBody>
      <dsp:txXfrm>
        <a:off x="433096" y="1453784"/>
        <a:ext cx="5717488" cy="399568"/>
      </dsp:txXfrm>
    </dsp:sp>
    <dsp:sp modelId="{17C94205-24BA-4167-8FB4-4EE9C195B3FF}">
      <dsp:nvSpPr>
        <dsp:cNvPr id="0" name=""/>
        <dsp:cNvSpPr/>
      </dsp:nvSpPr>
      <dsp:spPr>
        <a:xfrm>
          <a:off x="0" y="23339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B140-3699-4A0C-AFCF-1096B5B2BA27}">
      <dsp:nvSpPr>
        <dsp:cNvPr id="0" name=""/>
        <dsp:cNvSpPr/>
      </dsp:nvSpPr>
      <dsp:spPr>
        <a:xfrm>
          <a:off x="411480" y="2112568"/>
          <a:ext cx="576072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Системность</a:t>
          </a:r>
          <a:endParaRPr lang="ru-RU" sz="1500" kern="1200" dirty="0"/>
        </a:p>
      </dsp:txBody>
      <dsp:txXfrm>
        <a:off x="433096" y="2134184"/>
        <a:ext cx="5717488" cy="399568"/>
      </dsp:txXfrm>
    </dsp:sp>
    <dsp:sp modelId="{6897B99B-E4EC-4792-A970-3BF1918F519B}">
      <dsp:nvSpPr>
        <dsp:cNvPr id="0" name=""/>
        <dsp:cNvSpPr/>
      </dsp:nvSpPr>
      <dsp:spPr>
        <a:xfrm>
          <a:off x="0" y="30143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E624A-53C3-49CD-B68B-C9B154D25E9D}">
      <dsp:nvSpPr>
        <dsp:cNvPr id="0" name=""/>
        <dsp:cNvSpPr/>
      </dsp:nvSpPr>
      <dsp:spPr>
        <a:xfrm>
          <a:off x="411480" y="2792968"/>
          <a:ext cx="576072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Проверяемость</a:t>
          </a:r>
          <a:endParaRPr lang="ru-RU" sz="1500" kern="1200" dirty="0"/>
        </a:p>
      </dsp:txBody>
      <dsp:txXfrm>
        <a:off x="433096" y="2814584"/>
        <a:ext cx="5717488" cy="399568"/>
      </dsp:txXfrm>
    </dsp:sp>
    <dsp:sp modelId="{06EEED2F-1756-4107-A1E3-7B064AD0D33F}">
      <dsp:nvSpPr>
        <dsp:cNvPr id="0" name=""/>
        <dsp:cNvSpPr/>
      </dsp:nvSpPr>
      <dsp:spPr>
        <a:xfrm>
          <a:off x="0" y="36947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53A70-798C-43EA-9923-D15795ECA608}">
      <dsp:nvSpPr>
        <dsp:cNvPr id="0" name=""/>
        <dsp:cNvSpPr/>
      </dsp:nvSpPr>
      <dsp:spPr>
        <a:xfrm>
          <a:off x="411480" y="3473368"/>
          <a:ext cx="57607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Осознание метода</a:t>
          </a:r>
          <a:endParaRPr lang="ru-RU" sz="1500" kern="1200" dirty="0"/>
        </a:p>
      </dsp:txBody>
      <dsp:txXfrm>
        <a:off x="433096" y="3494984"/>
        <a:ext cx="5717488" cy="399568"/>
      </dsp:txXfrm>
    </dsp:sp>
    <dsp:sp modelId="{00BBEBF9-7A35-4B0A-8012-8D26DF11A1FB}">
      <dsp:nvSpPr>
        <dsp:cNvPr id="0" name=""/>
        <dsp:cNvSpPr/>
      </dsp:nvSpPr>
      <dsp:spPr>
        <a:xfrm>
          <a:off x="0" y="437516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914C4-BD01-492F-B8EA-2CF38B943A41}">
      <dsp:nvSpPr>
        <dsp:cNvPr id="0" name=""/>
        <dsp:cNvSpPr/>
      </dsp:nvSpPr>
      <dsp:spPr>
        <a:xfrm>
          <a:off x="411480" y="4153768"/>
          <a:ext cx="576072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Особая подготовка</a:t>
          </a:r>
          <a:endParaRPr lang="ru-RU" sz="1500" kern="1200" dirty="0"/>
        </a:p>
      </dsp:txBody>
      <dsp:txXfrm>
        <a:off x="433096" y="4175384"/>
        <a:ext cx="571748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C0761-CFD1-4A21-A3D3-51C154983B4D}">
      <dsp:nvSpPr>
        <dsp:cNvPr id="0" name=""/>
        <dsp:cNvSpPr/>
      </dsp:nvSpPr>
      <dsp:spPr>
        <a:xfrm>
          <a:off x="-6174876" y="-944691"/>
          <a:ext cx="7350384" cy="7350384"/>
        </a:xfrm>
        <a:prstGeom prst="blockArc">
          <a:avLst>
            <a:gd name="adj1" fmla="val 18900000"/>
            <a:gd name="adj2" fmla="val 2700000"/>
            <a:gd name="adj3" fmla="val 294"/>
          </a:avLst>
        </a:prstGeom>
        <a:noFill/>
        <a:ln w="48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A48E7-7F88-4191-B206-71E72C450E54}">
      <dsp:nvSpPr>
        <dsp:cNvPr id="0" name=""/>
        <dsp:cNvSpPr/>
      </dsp:nvSpPr>
      <dsp:spPr>
        <a:xfrm>
          <a:off x="513629" y="341203"/>
          <a:ext cx="5505119" cy="68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0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Познавательно-объяснительная</a:t>
          </a:r>
          <a:endParaRPr lang="ru-RU" sz="2700" kern="1200" dirty="0"/>
        </a:p>
      </dsp:txBody>
      <dsp:txXfrm>
        <a:off x="513629" y="341203"/>
        <a:ext cx="5505119" cy="682843"/>
      </dsp:txXfrm>
    </dsp:sp>
    <dsp:sp modelId="{BBB9F6BC-55F3-462A-BA41-EB8097D1364C}">
      <dsp:nvSpPr>
        <dsp:cNvPr id="0" name=""/>
        <dsp:cNvSpPr/>
      </dsp:nvSpPr>
      <dsp:spPr>
        <a:xfrm>
          <a:off x="86852" y="255847"/>
          <a:ext cx="853554" cy="8535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846AF-1EBA-4D43-A58B-62B80954AAD0}">
      <dsp:nvSpPr>
        <dsp:cNvPr id="0" name=""/>
        <dsp:cNvSpPr/>
      </dsp:nvSpPr>
      <dsp:spPr>
        <a:xfrm>
          <a:off x="1002935" y="1365140"/>
          <a:ext cx="5015814" cy="68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0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Мировоззренческая</a:t>
          </a:r>
          <a:endParaRPr lang="ru-RU" sz="2700" kern="1200" dirty="0"/>
        </a:p>
      </dsp:txBody>
      <dsp:txXfrm>
        <a:off x="1002935" y="1365140"/>
        <a:ext cx="5015814" cy="682843"/>
      </dsp:txXfrm>
    </dsp:sp>
    <dsp:sp modelId="{60C52982-0D48-4E8E-A09D-49614E3E162B}">
      <dsp:nvSpPr>
        <dsp:cNvPr id="0" name=""/>
        <dsp:cNvSpPr/>
      </dsp:nvSpPr>
      <dsp:spPr>
        <a:xfrm>
          <a:off x="576157" y="1279785"/>
          <a:ext cx="853554" cy="8535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DCCDC-0630-486B-9B2B-2EB862984957}">
      <dsp:nvSpPr>
        <dsp:cNvPr id="0" name=""/>
        <dsp:cNvSpPr/>
      </dsp:nvSpPr>
      <dsp:spPr>
        <a:xfrm>
          <a:off x="1153112" y="2389078"/>
          <a:ext cx="4865636" cy="68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0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Прогностическая</a:t>
          </a:r>
          <a:endParaRPr lang="ru-RU" sz="2700" kern="1200" dirty="0"/>
        </a:p>
      </dsp:txBody>
      <dsp:txXfrm>
        <a:off x="1153112" y="2389078"/>
        <a:ext cx="4865636" cy="682843"/>
      </dsp:txXfrm>
    </dsp:sp>
    <dsp:sp modelId="{8EDF4377-113C-4C4A-8C14-BE1D04BEFA84}">
      <dsp:nvSpPr>
        <dsp:cNvPr id="0" name=""/>
        <dsp:cNvSpPr/>
      </dsp:nvSpPr>
      <dsp:spPr>
        <a:xfrm>
          <a:off x="726335" y="2303722"/>
          <a:ext cx="853554" cy="8535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1F3DA-8E09-4EF8-8211-72D4E2C87BDA}">
      <dsp:nvSpPr>
        <dsp:cNvPr id="0" name=""/>
        <dsp:cNvSpPr/>
      </dsp:nvSpPr>
      <dsp:spPr>
        <a:xfrm>
          <a:off x="1002935" y="3413015"/>
          <a:ext cx="5015814" cy="68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0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Социальная</a:t>
          </a:r>
          <a:endParaRPr lang="ru-RU" sz="2700" kern="1200" dirty="0"/>
        </a:p>
      </dsp:txBody>
      <dsp:txXfrm>
        <a:off x="1002935" y="3413015"/>
        <a:ext cx="5015814" cy="682843"/>
      </dsp:txXfrm>
    </dsp:sp>
    <dsp:sp modelId="{7623B51E-01FD-4A9A-A0B8-ED265D158792}">
      <dsp:nvSpPr>
        <dsp:cNvPr id="0" name=""/>
        <dsp:cNvSpPr/>
      </dsp:nvSpPr>
      <dsp:spPr>
        <a:xfrm>
          <a:off x="576157" y="3327660"/>
          <a:ext cx="853554" cy="8535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17B75-2805-4C87-BB35-44A8078AF837}">
      <dsp:nvSpPr>
        <dsp:cNvPr id="0" name=""/>
        <dsp:cNvSpPr/>
      </dsp:nvSpPr>
      <dsp:spPr>
        <a:xfrm>
          <a:off x="513629" y="4436953"/>
          <a:ext cx="5505119" cy="68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0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Производственная</a:t>
          </a:r>
          <a:endParaRPr lang="ru-RU" sz="2700" kern="1200" dirty="0"/>
        </a:p>
      </dsp:txBody>
      <dsp:txXfrm>
        <a:off x="513629" y="4436953"/>
        <a:ext cx="5505119" cy="682843"/>
      </dsp:txXfrm>
    </dsp:sp>
    <dsp:sp modelId="{9B123A69-1A6E-41A6-9041-19BFE7A53A3B}">
      <dsp:nvSpPr>
        <dsp:cNvPr id="0" name=""/>
        <dsp:cNvSpPr/>
      </dsp:nvSpPr>
      <dsp:spPr>
        <a:xfrm>
          <a:off x="86852" y="4351597"/>
          <a:ext cx="853554" cy="8535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632FE-E0F0-45FA-9092-CCE0630A2800}">
      <dsp:nvSpPr>
        <dsp:cNvPr id="0" name=""/>
        <dsp:cNvSpPr/>
      </dsp:nvSpPr>
      <dsp:spPr>
        <a:xfrm rot="5400000">
          <a:off x="5004258" y="-2005545"/>
          <a:ext cx="1366717" cy="577925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latin typeface="Arial" panose="020B0604020202020204" pitchFamily="34" charset="0"/>
            </a:rPr>
            <a:t>сложный и противоречивый вопрос, требующий разрешения</a:t>
          </a:r>
          <a:endParaRPr lang="ru-RU" sz="2700" kern="1200" dirty="0"/>
        </a:p>
      </dsp:txBody>
      <dsp:txXfrm rot="-5400000">
        <a:off x="2797991" y="267440"/>
        <a:ext cx="5712533" cy="1233281"/>
      </dsp:txXfrm>
    </dsp:sp>
    <dsp:sp modelId="{C1A41DBB-12F4-48C5-9C0F-7764024B4C0A}">
      <dsp:nvSpPr>
        <dsp:cNvPr id="0" name=""/>
        <dsp:cNvSpPr/>
      </dsp:nvSpPr>
      <dsp:spPr>
        <a:xfrm>
          <a:off x="25" y="2588"/>
          <a:ext cx="2651503" cy="17083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ookman Old Style" panose="02050604050505020204" pitchFamily="18" charset="0"/>
            </a:rPr>
            <a:t>Проблема</a:t>
          </a:r>
          <a:endParaRPr lang="ru-RU" sz="2800" kern="1200" dirty="0">
            <a:latin typeface="Bookman Old Style" panose="02050604050505020204" pitchFamily="18" charset="0"/>
          </a:endParaRPr>
        </a:p>
      </dsp:txBody>
      <dsp:txXfrm>
        <a:off x="83422" y="85985"/>
        <a:ext cx="2484709" cy="1541603"/>
      </dsp:txXfrm>
    </dsp:sp>
    <dsp:sp modelId="{D14E212F-5D5D-42BE-AA80-77C6827A4C4F}">
      <dsp:nvSpPr>
        <dsp:cNvPr id="0" name=""/>
        <dsp:cNvSpPr/>
      </dsp:nvSpPr>
      <dsp:spPr>
        <a:xfrm rot="5400000">
          <a:off x="5025570" y="-241074"/>
          <a:ext cx="1366717" cy="57833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latin typeface="Arial" panose="020B0604020202020204" pitchFamily="34" charset="0"/>
            </a:rPr>
            <a:t>это научно обоснованное предположение, которое требует проверки</a:t>
          </a:r>
          <a:endParaRPr lang="ru-RU" sz="2700" kern="1200" dirty="0"/>
        </a:p>
      </dsp:txBody>
      <dsp:txXfrm rot="-5400000">
        <a:off x="2817250" y="2033964"/>
        <a:ext cx="5716639" cy="1233281"/>
      </dsp:txXfrm>
    </dsp:sp>
    <dsp:sp modelId="{C21F6B63-07F8-416E-89FD-F83480042128}">
      <dsp:nvSpPr>
        <dsp:cNvPr id="0" name=""/>
        <dsp:cNvSpPr/>
      </dsp:nvSpPr>
      <dsp:spPr>
        <a:xfrm>
          <a:off x="25" y="1796405"/>
          <a:ext cx="2651503" cy="17083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ookman Old Style" panose="02050604050505020204" pitchFamily="18" charset="0"/>
            </a:rPr>
            <a:t>Гипотеза</a:t>
          </a:r>
          <a:endParaRPr lang="ru-RU" sz="2800" kern="1200" dirty="0">
            <a:latin typeface="Bookman Old Style" panose="02050604050505020204" pitchFamily="18" charset="0"/>
          </a:endParaRPr>
        </a:p>
      </dsp:txBody>
      <dsp:txXfrm>
        <a:off x="83422" y="1879802"/>
        <a:ext cx="2484709" cy="1541603"/>
      </dsp:txXfrm>
    </dsp:sp>
    <dsp:sp modelId="{C75439A2-2AD5-4EB6-938E-B666574EA90F}">
      <dsp:nvSpPr>
        <dsp:cNvPr id="0" name=""/>
        <dsp:cNvSpPr/>
      </dsp:nvSpPr>
      <dsp:spPr>
        <a:xfrm rot="5400000">
          <a:off x="5025570" y="1552742"/>
          <a:ext cx="1366717" cy="57833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latin typeface="Arial" panose="020B0604020202020204" pitchFamily="34" charset="0"/>
            </a:rPr>
            <a:t>это </a:t>
          </a:r>
          <a:r>
            <a:rPr lang="ru-RU" sz="27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система знаний, описывающая и объясняющая определенные явления</a:t>
          </a:r>
          <a:endParaRPr lang="ru-RU" sz="2700" kern="1200" dirty="0"/>
        </a:p>
      </dsp:txBody>
      <dsp:txXfrm rot="-5400000">
        <a:off x="2817250" y="3827780"/>
        <a:ext cx="5716639" cy="1233281"/>
      </dsp:txXfrm>
    </dsp:sp>
    <dsp:sp modelId="{E22D3196-141C-4EBC-8491-1E978C00E977}">
      <dsp:nvSpPr>
        <dsp:cNvPr id="0" name=""/>
        <dsp:cNvSpPr/>
      </dsp:nvSpPr>
      <dsp:spPr>
        <a:xfrm>
          <a:off x="25" y="3590222"/>
          <a:ext cx="2651503" cy="17083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ookman Old Style" panose="02050604050505020204" pitchFamily="18" charset="0"/>
            </a:rPr>
            <a:t>Теория</a:t>
          </a:r>
          <a:endParaRPr lang="ru-RU" sz="2800" kern="1200" dirty="0">
            <a:latin typeface="Bookman Old Style" panose="02050604050505020204" pitchFamily="18" charset="0"/>
          </a:endParaRPr>
        </a:p>
      </dsp:txBody>
      <dsp:txXfrm>
        <a:off x="83422" y="3673619"/>
        <a:ext cx="2484709" cy="1541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B7BBA-7601-4051-9FE7-7F08F56AA207}">
      <dsp:nvSpPr>
        <dsp:cNvPr id="0" name=""/>
        <dsp:cNvSpPr/>
      </dsp:nvSpPr>
      <dsp:spPr>
        <a:xfrm>
          <a:off x="1705634" y="2496"/>
          <a:ext cx="2565395" cy="928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Дошкольного образования</a:t>
          </a:r>
          <a:endParaRPr lang="ru-RU" sz="1800" kern="1200" dirty="0"/>
        </a:p>
      </dsp:txBody>
      <dsp:txXfrm>
        <a:off x="1732833" y="29695"/>
        <a:ext cx="2510997" cy="874252"/>
      </dsp:txXfrm>
    </dsp:sp>
    <dsp:sp modelId="{92B363BA-009C-4ADD-A63C-8833E5962907}">
      <dsp:nvSpPr>
        <dsp:cNvPr id="0" name=""/>
        <dsp:cNvSpPr/>
      </dsp:nvSpPr>
      <dsp:spPr>
        <a:xfrm rot="5400000">
          <a:off x="2814210" y="954362"/>
          <a:ext cx="348243" cy="4178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862964" y="989187"/>
        <a:ext cx="250736" cy="243770"/>
      </dsp:txXfrm>
    </dsp:sp>
    <dsp:sp modelId="{300486E7-6812-456D-8686-1D0054576832}">
      <dsp:nvSpPr>
        <dsp:cNvPr id="0" name=""/>
        <dsp:cNvSpPr/>
      </dsp:nvSpPr>
      <dsp:spPr>
        <a:xfrm>
          <a:off x="1705634" y="1395471"/>
          <a:ext cx="2565395" cy="928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Общеобразовательные</a:t>
          </a:r>
          <a:endParaRPr lang="ru-RU" sz="1800" kern="1200" dirty="0"/>
        </a:p>
      </dsp:txBody>
      <dsp:txXfrm>
        <a:off x="1732833" y="1422670"/>
        <a:ext cx="2510997" cy="874252"/>
      </dsp:txXfrm>
    </dsp:sp>
    <dsp:sp modelId="{692BBC83-1489-4B23-9852-52BE0795D840}">
      <dsp:nvSpPr>
        <dsp:cNvPr id="0" name=""/>
        <dsp:cNvSpPr/>
      </dsp:nvSpPr>
      <dsp:spPr>
        <a:xfrm rot="5400000">
          <a:off x="2814210" y="2347337"/>
          <a:ext cx="348243" cy="4178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862964" y="2382162"/>
        <a:ext cx="250736" cy="243770"/>
      </dsp:txXfrm>
    </dsp:sp>
    <dsp:sp modelId="{47CBA413-5881-4FDF-BE8D-7CFD522759F6}">
      <dsp:nvSpPr>
        <dsp:cNvPr id="0" name=""/>
        <dsp:cNvSpPr/>
      </dsp:nvSpPr>
      <dsp:spPr>
        <a:xfrm>
          <a:off x="1705634" y="2788446"/>
          <a:ext cx="2565395" cy="928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Профессионального образования</a:t>
          </a:r>
          <a:endParaRPr lang="ru-RU" sz="1800" kern="1200" dirty="0"/>
        </a:p>
      </dsp:txBody>
      <dsp:txXfrm>
        <a:off x="1732833" y="2815645"/>
        <a:ext cx="2510997" cy="874252"/>
      </dsp:txXfrm>
    </dsp:sp>
    <dsp:sp modelId="{BF67C342-2F7D-4192-B159-7C37F6AA86FD}">
      <dsp:nvSpPr>
        <dsp:cNvPr id="0" name=""/>
        <dsp:cNvSpPr/>
      </dsp:nvSpPr>
      <dsp:spPr>
        <a:xfrm rot="5400000">
          <a:off x="2814210" y="3740312"/>
          <a:ext cx="348243" cy="4178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862964" y="3775137"/>
        <a:ext cx="250736" cy="243770"/>
      </dsp:txXfrm>
    </dsp:sp>
    <dsp:sp modelId="{D8476750-8050-40E1-B78D-DDB202BE395E}">
      <dsp:nvSpPr>
        <dsp:cNvPr id="0" name=""/>
        <dsp:cNvSpPr/>
      </dsp:nvSpPr>
      <dsp:spPr>
        <a:xfrm>
          <a:off x="1705634" y="4181421"/>
          <a:ext cx="2565395" cy="928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Дополнительного образования</a:t>
          </a:r>
          <a:endParaRPr lang="ru-RU" sz="1800" kern="1200" dirty="0"/>
        </a:p>
      </dsp:txBody>
      <dsp:txXfrm>
        <a:off x="1732833" y="4208620"/>
        <a:ext cx="2510997" cy="874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7783-6110-44C4-B735-43BB20DD9C99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EB4D-F8D6-4E9A-90FE-7D5D4B1E8C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9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filosofiya/filosofskoe-poznanie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randars.ru/college/filosofiya/nauchnoe-poznanie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любой науки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получение достоверных научных знаний, которые будут твёрдо обоснованы.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EB4D-F8D6-4E9A-90FE-7D5D4B1E8CD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77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Особое место в системе наук занимают философия, математика, кибернетика, информатика и т. п., которые в силу своего общего характера применяются в любых исследованиях.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EB4D-F8D6-4E9A-90FE-7D5D4B1E8CD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53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Всякое 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Познание"/>
              </a:rPr>
              <a:t>познание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есть движение от незнания к знанию.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Таким образом, первая ступень познавательного процесса — определение того, что мы не знаем. Важно четко и строго определить проблему, отделив то, что мы уже знаем, от того, что нам еще неизвестно.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Проблемой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(от греч.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задача) называется сложный и противоречивый вопрос, требующий разрешения.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Второй ступенью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Научное познание"/>
              </a:rPr>
              <a:t>научном познании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является выработка гипотезы (от греч.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hypothesis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предположение).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Гипотеза -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научно обоснованное предположение, которое требует проверки.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гипотеза доказывается большим числом фактов, она становится теорией (от греч.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theoria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наблюдение, исследование).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Теория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это система знаний, описывающая и объясняющая определенные явления; таковы, например, эволюционная теория, теория относительности, квантовая теория и др.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выборе лучшей теории важную роль играет степень ее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проверяемости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Теория надежна, если она подтверждается объективными фактами (в том числе новонайденными) и если она отличается ясностью, отчетливостью, логической строгостью.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EB4D-F8D6-4E9A-90FE-7D5D4B1E8CD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19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Образование, так же как и науку, можно рассматривать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тpex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аспектах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целостная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система знаний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человека о мире, подкрепленная соответствующими навыками в различных сферах активности;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целенаправленное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обучение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личности, формирования у нее определенных знаний и навыков;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система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социальных институтов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обеспечивающих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допрофессиональное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профессиональное обучение.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EB4D-F8D6-4E9A-90FE-7D5D4B1E8CD8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719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EB4D-F8D6-4E9A-90FE-7D5D4B1E8CD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02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7946F7-BFEE-49CE-A887-CAC89526FFC8}" type="datetimeFigureOut">
              <a:rPr lang="ru-RU" smtClean="0"/>
              <a:pPr/>
              <a:t>05.01.2002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3FBA5D-9694-443D-9BAB-D351F5FC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Наука</a:t>
            </a:r>
            <a:r>
              <a:rPr lang="ru-RU" dirty="0">
                <a:latin typeface="Bookman Old Style" panose="02050604050505020204" pitchFamily="18" charset="0"/>
              </a:rPr>
              <a:t>. Система науки.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403989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научного познания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571864"/>
            <a:ext cx="3250704" cy="2505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ЭМПИРИЧЕСКИЙ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1864" y="4293096"/>
            <a:ext cx="3250704" cy="2505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ТЕОРЕТИЧЕСКИЙ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9952" y="1564328"/>
            <a:ext cx="4680520" cy="2505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наблюдение, эксперимент, группировка, классификация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описание результатов наблюдения и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эксперимента,  моделирование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50296" y="4293096"/>
            <a:ext cx="4680520" cy="2505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выдвижение, построение и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гипотез и теорий</a:t>
            </a:r>
          </a:p>
        </p:txBody>
      </p:sp>
    </p:spTree>
    <p:extLst>
      <p:ext uri="{BB962C8B-B14F-4D97-AF65-F5344CB8AC3E}">
        <p14:creationId xmlns:p14="http://schemas.microsoft.com/office/powerpoint/2010/main" xmlns="" val="383646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Компоненты теоретического уровня</a:t>
            </a:r>
            <a:endParaRPr lang="ru-RU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041968678"/>
              </p:ext>
            </p:extLst>
          </p:nvPr>
        </p:nvGraphicFramePr>
        <p:xfrm>
          <a:off x="107504" y="1556792"/>
          <a:ext cx="9036496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3750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Ниже приведен ряд терминов. Все они, за исключением двух, относятся к понятию «наука». 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гипотеза</a:t>
            </a:r>
          </a:p>
          <a:p>
            <a:pPr marL="118872" indent="0">
              <a:buNone/>
            </a:pPr>
            <a:r>
              <a:rPr lang="ru-RU" dirty="0"/>
              <a:t>2) эксперимент</a:t>
            </a:r>
          </a:p>
          <a:p>
            <a:pPr marL="118872" indent="0">
              <a:buNone/>
            </a:pPr>
            <a:r>
              <a:rPr lang="ru-RU" dirty="0"/>
              <a:t>3) доказательность</a:t>
            </a:r>
          </a:p>
          <a:p>
            <a:pPr marL="118872" indent="0">
              <a:buNone/>
            </a:pPr>
            <a:r>
              <a:rPr lang="ru-RU" dirty="0"/>
              <a:t>4) рациональность</a:t>
            </a:r>
          </a:p>
          <a:p>
            <a:pPr marL="118872" indent="0">
              <a:buNone/>
            </a:pPr>
            <a:r>
              <a:rPr lang="ru-RU" dirty="0"/>
              <a:t>5) чувственность</a:t>
            </a:r>
          </a:p>
          <a:p>
            <a:pPr marL="118872" indent="0">
              <a:buNone/>
            </a:pPr>
            <a:r>
              <a:rPr lang="ru-RU" dirty="0"/>
              <a:t>6) теория</a:t>
            </a:r>
          </a:p>
          <a:p>
            <a:pPr marL="118872" indent="0">
              <a:buNone/>
            </a:pPr>
            <a:r>
              <a:rPr lang="ru-RU" dirty="0"/>
              <a:t>7) концепции</a:t>
            </a:r>
          </a:p>
          <a:p>
            <a:pPr marL="118872" indent="0">
              <a:buNone/>
            </a:pPr>
            <a:r>
              <a:rPr lang="ru-RU" dirty="0"/>
              <a:t>8) субъективность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Найдите два термина, «выпадающих» из общего ряда, и запишите в ответ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94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Ниже приведен ряд терминов. Все они, за исключением двух, относятся к понятию «наука». 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гипотеза</a:t>
            </a:r>
          </a:p>
          <a:p>
            <a:pPr marL="118872" indent="0">
              <a:buNone/>
            </a:pPr>
            <a:r>
              <a:rPr lang="ru-RU" dirty="0"/>
              <a:t>2) эксперимент</a:t>
            </a:r>
          </a:p>
          <a:p>
            <a:pPr marL="118872" indent="0">
              <a:buNone/>
            </a:pPr>
            <a:r>
              <a:rPr lang="ru-RU" dirty="0"/>
              <a:t>3) доказательность</a:t>
            </a:r>
          </a:p>
          <a:p>
            <a:pPr marL="118872" indent="0">
              <a:buNone/>
            </a:pPr>
            <a:r>
              <a:rPr lang="ru-RU" dirty="0"/>
              <a:t>4) рациональность</a:t>
            </a:r>
          </a:p>
          <a:p>
            <a:pPr marL="118872" indent="0">
              <a:buNone/>
            </a:pPr>
            <a:r>
              <a:rPr lang="ru-RU" dirty="0"/>
              <a:t>5) чувственность</a:t>
            </a:r>
          </a:p>
          <a:p>
            <a:pPr marL="118872" indent="0">
              <a:buNone/>
            </a:pPr>
            <a:r>
              <a:rPr lang="ru-RU" dirty="0"/>
              <a:t>6) теория</a:t>
            </a:r>
          </a:p>
          <a:p>
            <a:pPr marL="118872" indent="0">
              <a:buNone/>
            </a:pPr>
            <a:r>
              <a:rPr lang="ru-RU" dirty="0"/>
              <a:t>7) концепции</a:t>
            </a:r>
          </a:p>
          <a:p>
            <a:pPr marL="118872" indent="0">
              <a:buNone/>
            </a:pPr>
            <a:r>
              <a:rPr lang="ru-RU" dirty="0"/>
              <a:t>8) субъективность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Найдите два термина, «выпадающих» из общего ряда, и запишите в ответ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Ответ: 58|85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07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lvl="0" indent="0">
              <a:buNone/>
            </a:pPr>
            <a:r>
              <a:rPr lang="ru-RU" dirty="0"/>
              <a:t>Найдите в приведенном ниже списке черты, присущие только научному познанию. Запишите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использование понятий</a:t>
            </a:r>
          </a:p>
          <a:p>
            <a:pPr marL="118872" indent="0">
              <a:buNone/>
            </a:pPr>
            <a:r>
              <a:rPr lang="ru-RU" dirty="0"/>
              <a:t>2) логическое выведение умозаключений</a:t>
            </a:r>
          </a:p>
          <a:p>
            <a:pPr marL="118872" indent="0">
              <a:buNone/>
            </a:pPr>
            <a:r>
              <a:rPr lang="ru-RU" dirty="0"/>
              <a:t>3) экспериментальное подтверждение результатов</a:t>
            </a:r>
          </a:p>
          <a:p>
            <a:pPr marL="118872" indent="0">
              <a:buNone/>
            </a:pPr>
            <a:r>
              <a:rPr lang="ru-RU" dirty="0"/>
              <a:t>4) открытость рациональной критике любого положения</a:t>
            </a:r>
          </a:p>
          <a:p>
            <a:pPr marL="118872" indent="0">
              <a:buNone/>
            </a:pPr>
            <a:r>
              <a:rPr lang="ru-RU" dirty="0"/>
              <a:t>5) опора на данные опыта чувственного познания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</a:p>
        </p:txBody>
      </p:sp>
    </p:spTree>
    <p:extLst>
      <p:ext uri="{BB962C8B-B14F-4D97-AF65-F5344CB8AC3E}">
        <p14:creationId xmlns:p14="http://schemas.microsoft.com/office/powerpoint/2010/main" xmlns="" val="343847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lvl="0" indent="0">
              <a:buNone/>
            </a:pPr>
            <a:r>
              <a:rPr lang="ru-RU" dirty="0"/>
              <a:t>Найдите в приведенном ниже списке черты, присущие только научному познанию. Запишите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использование понятий</a:t>
            </a:r>
          </a:p>
          <a:p>
            <a:pPr marL="118872" indent="0">
              <a:buNone/>
            </a:pPr>
            <a:r>
              <a:rPr lang="ru-RU" dirty="0"/>
              <a:t>2) логическое выведение умозаключений</a:t>
            </a:r>
          </a:p>
          <a:p>
            <a:pPr marL="118872" indent="0">
              <a:buNone/>
            </a:pPr>
            <a:r>
              <a:rPr lang="ru-RU" dirty="0"/>
              <a:t>3) экспериментальное подтверждение результатов</a:t>
            </a:r>
          </a:p>
          <a:p>
            <a:pPr marL="118872" indent="0">
              <a:buNone/>
            </a:pPr>
            <a:r>
              <a:rPr lang="ru-RU" dirty="0"/>
              <a:t>4) открытость рациональной критике любого положения</a:t>
            </a:r>
          </a:p>
          <a:p>
            <a:pPr marL="118872" indent="0">
              <a:buNone/>
            </a:pPr>
            <a:r>
              <a:rPr lang="ru-RU" dirty="0"/>
              <a:t>5) опора на данные опыта чувственного познания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  <a:r>
              <a:rPr lang="ru-RU" dirty="0" smtClean="0"/>
              <a:t>34|43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7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Укажите в </a:t>
            </a:r>
            <a:r>
              <a:rPr lang="ru-RU" dirty="0" smtClean="0"/>
              <a:t>приведенном </a:t>
            </a:r>
            <a:r>
              <a:rPr lang="ru-RU" dirty="0"/>
              <a:t>перечне </a:t>
            </a:r>
            <a:r>
              <a:rPr lang="ru-RU" dirty="0" smtClean="0"/>
              <a:t>эмпирические </a:t>
            </a:r>
            <a:r>
              <a:rPr lang="ru-RU" dirty="0"/>
              <a:t>методы </a:t>
            </a:r>
            <a:r>
              <a:rPr lang="ru-RU" dirty="0" smtClean="0"/>
              <a:t>научного </a:t>
            </a:r>
            <a:r>
              <a:rPr lang="ru-RU" dirty="0"/>
              <a:t>познания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Ученые-вулканологи </a:t>
            </a:r>
            <a:r>
              <a:rPr lang="ru-RU" dirty="0" smtClean="0"/>
              <a:t>наблюдают </a:t>
            </a:r>
            <a:r>
              <a:rPr lang="ru-RU" dirty="0"/>
              <a:t>за </a:t>
            </a:r>
            <a:r>
              <a:rPr lang="ru-RU" dirty="0" smtClean="0"/>
              <a:t>активностью </a:t>
            </a:r>
            <a:r>
              <a:rPr lang="ru-RU" dirty="0"/>
              <a:t>вулкана Этна</a:t>
            </a:r>
          </a:p>
          <a:p>
            <a:pPr marL="118872" indent="0">
              <a:buNone/>
            </a:pPr>
            <a:r>
              <a:rPr lang="ru-RU" dirty="0"/>
              <a:t>2) Ученые-историки </a:t>
            </a:r>
            <a:r>
              <a:rPr lang="ru-RU" dirty="0" smtClean="0"/>
              <a:t>выдвинули </a:t>
            </a:r>
            <a:r>
              <a:rPr lang="ru-RU" dirty="0"/>
              <a:t>гипотезу </a:t>
            </a:r>
            <a:r>
              <a:rPr lang="ru-RU" dirty="0" smtClean="0"/>
              <a:t>происхождения </a:t>
            </a:r>
            <a:r>
              <a:rPr lang="ru-RU" dirty="0"/>
              <a:t>названия «Русь» от </a:t>
            </a:r>
            <a:r>
              <a:rPr lang="ru-RU" dirty="0" smtClean="0"/>
              <a:t>прибалтийского </a:t>
            </a:r>
            <a:r>
              <a:rPr lang="ru-RU" dirty="0"/>
              <a:t>племени </a:t>
            </a:r>
            <a:r>
              <a:rPr lang="ru-RU" dirty="0" err="1"/>
              <a:t>ругов</a:t>
            </a:r>
            <a:r>
              <a:rPr lang="ru-RU" dirty="0"/>
              <a:t>.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smtClean="0"/>
              <a:t>Экономисты </a:t>
            </a:r>
            <a:r>
              <a:rPr lang="ru-RU" dirty="0"/>
              <a:t>теоретически </a:t>
            </a:r>
            <a:r>
              <a:rPr lang="ru-RU" dirty="0" smtClean="0"/>
              <a:t>обосновали </a:t>
            </a:r>
            <a:r>
              <a:rPr lang="ru-RU" dirty="0"/>
              <a:t>перспективы </a:t>
            </a:r>
            <a:r>
              <a:rPr lang="ru-RU" dirty="0" smtClean="0"/>
              <a:t>развития </a:t>
            </a:r>
            <a:r>
              <a:rPr lang="ru-RU" dirty="0"/>
              <a:t>глобальной экономики.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smtClean="0"/>
              <a:t>Экологи </a:t>
            </a:r>
            <a:r>
              <a:rPr lang="ru-RU" dirty="0"/>
              <a:t>провели при </a:t>
            </a:r>
            <a:r>
              <a:rPr lang="ru-RU" dirty="0" smtClean="0"/>
              <a:t>помощи </a:t>
            </a:r>
            <a:r>
              <a:rPr lang="ru-RU" dirty="0"/>
              <a:t>специального зонда замер </a:t>
            </a:r>
            <a:r>
              <a:rPr lang="ru-RU" dirty="0" smtClean="0"/>
              <a:t>прозрачности </a:t>
            </a:r>
            <a:r>
              <a:rPr lang="ru-RU" dirty="0"/>
              <a:t>вод озера Байкал.</a:t>
            </a:r>
          </a:p>
          <a:p>
            <a:pPr marL="118872" indent="0">
              <a:buNone/>
            </a:pPr>
            <a:r>
              <a:rPr lang="ru-RU" dirty="0"/>
              <a:t>5) Опытно-экспериментальным путем </a:t>
            </a:r>
            <a:r>
              <a:rPr lang="ru-RU" dirty="0" smtClean="0"/>
              <a:t>специалисты </a:t>
            </a:r>
            <a:r>
              <a:rPr lang="ru-RU" dirty="0"/>
              <a:t>в </a:t>
            </a:r>
            <a:r>
              <a:rPr lang="ru-RU" dirty="0" smtClean="0"/>
              <a:t>области </a:t>
            </a:r>
            <a:r>
              <a:rPr lang="ru-RU" dirty="0"/>
              <a:t>генной </a:t>
            </a:r>
            <a:r>
              <a:rPr lang="ru-RU" dirty="0" smtClean="0"/>
              <a:t>инженерии </a:t>
            </a:r>
            <a:r>
              <a:rPr lang="ru-RU" dirty="0"/>
              <a:t>выявили ген, </a:t>
            </a:r>
            <a:r>
              <a:rPr lang="ru-RU" dirty="0" smtClean="0"/>
              <a:t>способствующий </a:t>
            </a:r>
            <a:r>
              <a:rPr lang="ru-RU" dirty="0"/>
              <a:t>заболеванию раком.</a:t>
            </a:r>
          </a:p>
          <a:p>
            <a:pPr marL="118872" indent="0">
              <a:buNone/>
            </a:pPr>
            <a:r>
              <a:rPr lang="ru-RU" dirty="0"/>
              <a:t>Ответ</a:t>
            </a:r>
            <a:r>
              <a:rPr lang="ru-RU" dirty="0" smtClean="0"/>
              <a:t>:</a:t>
            </a:r>
            <a:endParaRPr lang="ru-RU" dirty="0"/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268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Укажите в </a:t>
            </a:r>
            <a:r>
              <a:rPr lang="ru-RU" dirty="0" smtClean="0"/>
              <a:t>приведенном </a:t>
            </a:r>
            <a:r>
              <a:rPr lang="ru-RU" dirty="0"/>
              <a:t>перечне </a:t>
            </a:r>
            <a:r>
              <a:rPr lang="ru-RU" dirty="0" smtClean="0"/>
              <a:t>эмпирические </a:t>
            </a:r>
            <a:r>
              <a:rPr lang="ru-RU" dirty="0"/>
              <a:t>методы </a:t>
            </a:r>
            <a:r>
              <a:rPr lang="ru-RU" dirty="0" smtClean="0"/>
              <a:t>научного </a:t>
            </a:r>
            <a:r>
              <a:rPr lang="ru-RU" dirty="0"/>
              <a:t>познания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Ученые-вулканологи </a:t>
            </a:r>
            <a:r>
              <a:rPr lang="ru-RU" dirty="0" smtClean="0"/>
              <a:t>наблюдают </a:t>
            </a:r>
            <a:r>
              <a:rPr lang="ru-RU" dirty="0"/>
              <a:t>за </a:t>
            </a:r>
            <a:r>
              <a:rPr lang="ru-RU" dirty="0" smtClean="0"/>
              <a:t>активностью </a:t>
            </a:r>
            <a:r>
              <a:rPr lang="ru-RU" dirty="0"/>
              <a:t>вулкана Этна</a:t>
            </a:r>
          </a:p>
          <a:p>
            <a:pPr marL="118872" indent="0">
              <a:buNone/>
            </a:pPr>
            <a:r>
              <a:rPr lang="ru-RU" dirty="0"/>
              <a:t>2) Ученые-историки </a:t>
            </a:r>
            <a:r>
              <a:rPr lang="ru-RU" dirty="0" smtClean="0"/>
              <a:t>выдвинули </a:t>
            </a:r>
            <a:r>
              <a:rPr lang="ru-RU" dirty="0"/>
              <a:t>гипотезу </a:t>
            </a:r>
            <a:r>
              <a:rPr lang="ru-RU" dirty="0" smtClean="0"/>
              <a:t>происхождения </a:t>
            </a:r>
            <a:r>
              <a:rPr lang="ru-RU" dirty="0"/>
              <a:t>названия «Русь» от </a:t>
            </a:r>
            <a:r>
              <a:rPr lang="ru-RU" dirty="0" smtClean="0"/>
              <a:t>прибалтийского </a:t>
            </a:r>
            <a:r>
              <a:rPr lang="ru-RU" dirty="0"/>
              <a:t>племени </a:t>
            </a:r>
            <a:r>
              <a:rPr lang="ru-RU" dirty="0" err="1"/>
              <a:t>ругов</a:t>
            </a:r>
            <a:r>
              <a:rPr lang="ru-RU" dirty="0"/>
              <a:t>.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smtClean="0"/>
              <a:t>Экономисты </a:t>
            </a:r>
            <a:r>
              <a:rPr lang="ru-RU" dirty="0"/>
              <a:t>теоретически </a:t>
            </a:r>
            <a:r>
              <a:rPr lang="ru-RU" dirty="0" smtClean="0"/>
              <a:t>обосновали </a:t>
            </a:r>
            <a:r>
              <a:rPr lang="ru-RU" dirty="0"/>
              <a:t>перспективы </a:t>
            </a:r>
            <a:r>
              <a:rPr lang="ru-RU" dirty="0" smtClean="0"/>
              <a:t>развития </a:t>
            </a:r>
            <a:r>
              <a:rPr lang="ru-RU" dirty="0"/>
              <a:t>глобальной экономики.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smtClean="0"/>
              <a:t>Экологи </a:t>
            </a:r>
            <a:r>
              <a:rPr lang="ru-RU" dirty="0"/>
              <a:t>провели при </a:t>
            </a:r>
            <a:r>
              <a:rPr lang="ru-RU" dirty="0" smtClean="0"/>
              <a:t>помощи </a:t>
            </a:r>
            <a:r>
              <a:rPr lang="ru-RU" dirty="0"/>
              <a:t>специального зонда замер </a:t>
            </a:r>
            <a:r>
              <a:rPr lang="ru-RU" dirty="0" smtClean="0"/>
              <a:t>прозрачности </a:t>
            </a:r>
            <a:r>
              <a:rPr lang="ru-RU" dirty="0"/>
              <a:t>вод озера Байкал.</a:t>
            </a:r>
          </a:p>
          <a:p>
            <a:pPr marL="118872" indent="0">
              <a:buNone/>
            </a:pPr>
            <a:r>
              <a:rPr lang="ru-RU" dirty="0"/>
              <a:t>5) Опытно-экспериментальным путем </a:t>
            </a:r>
            <a:r>
              <a:rPr lang="ru-RU" dirty="0" smtClean="0"/>
              <a:t>специалисты </a:t>
            </a:r>
            <a:r>
              <a:rPr lang="ru-RU" dirty="0"/>
              <a:t>в </a:t>
            </a:r>
            <a:r>
              <a:rPr lang="ru-RU" dirty="0" smtClean="0"/>
              <a:t>области </a:t>
            </a:r>
            <a:r>
              <a:rPr lang="ru-RU" dirty="0"/>
              <a:t>генной </a:t>
            </a:r>
            <a:r>
              <a:rPr lang="ru-RU" dirty="0" smtClean="0"/>
              <a:t>инженерии </a:t>
            </a:r>
            <a:r>
              <a:rPr lang="ru-RU" dirty="0"/>
              <a:t>выявили ген, </a:t>
            </a:r>
            <a:r>
              <a:rPr lang="ru-RU" dirty="0" smtClean="0"/>
              <a:t>способствующий </a:t>
            </a:r>
            <a:r>
              <a:rPr lang="ru-RU" dirty="0"/>
              <a:t>заболеванию раком.</a:t>
            </a:r>
          </a:p>
          <a:p>
            <a:pPr marL="118872" indent="0">
              <a:buNone/>
            </a:pPr>
            <a:r>
              <a:rPr lang="ru-RU" dirty="0" smtClean="0"/>
              <a:t>Ответ: 145</a:t>
            </a:r>
          </a:p>
          <a:p>
            <a:pPr marL="118872" indent="0">
              <a:buNone/>
            </a:pPr>
            <a:endParaRPr lang="ru-RU" dirty="0"/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268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2741206"/>
              </p:ext>
            </p:extLst>
          </p:nvPr>
        </p:nvGraphicFramePr>
        <p:xfrm>
          <a:off x="457200" y="6021288"/>
          <a:ext cx="2143125" cy="543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625"/>
                <a:gridCol w="428625"/>
                <a:gridCol w="428625"/>
                <a:gridCol w="428625"/>
                <a:gridCol w="4286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967934"/>
            <a:ext cx="807524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методами научного познания и их видами: к каждой позиции, данной в первом столбце, подберите соответствующую позицию из второго столбца.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Запишите в ответ цифры,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расположив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их в порядке,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соответствующем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буквам: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425818"/>
              </p:ext>
            </p:extLst>
          </p:nvPr>
        </p:nvGraphicFramePr>
        <p:xfrm>
          <a:off x="457198" y="3424491"/>
          <a:ext cx="8013578" cy="17179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06789"/>
                <a:gridCol w="480815"/>
                <a:gridCol w="35259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 НАУЧНОГО ПОЗНАНИЯ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А) классификация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Б) эксперимент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В) наблюдение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Г) формализация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Д) описание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теоретический</a:t>
                      </a:r>
                      <a:endParaRPr lang="ru-RU" sz="14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 эмпирический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292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7602789"/>
              </p:ext>
            </p:extLst>
          </p:nvPr>
        </p:nvGraphicFramePr>
        <p:xfrm>
          <a:off x="457200" y="6021288"/>
          <a:ext cx="2143125" cy="543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625"/>
                <a:gridCol w="428625"/>
                <a:gridCol w="428625"/>
                <a:gridCol w="428625"/>
                <a:gridCol w="4286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967934"/>
            <a:ext cx="807524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методами научного познания и их видами: к каждой позиции, данной в первом столбце, подберите соответствующую позицию из второго столбца.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Запишите в ответ цифры,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расположив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их в порядке,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соответствующем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буквам: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198" y="3424491"/>
          <a:ext cx="8013578" cy="17179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06789"/>
                <a:gridCol w="480815"/>
                <a:gridCol w="35259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 НАУЧНОГО ПОЗНАНИЯ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А) классификация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Б) эксперимент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В) наблюдение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Г) формализация</a:t>
                      </a:r>
                      <a:endParaRPr lang="ru-RU" sz="140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Д) описание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теоретический</a:t>
                      </a:r>
                      <a:endParaRPr lang="ru-RU" sz="14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2) эмпирический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239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НАУКА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cdnimg.rg.ru/img/content/98/13/03/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8" b="11435"/>
          <a:stretch/>
        </p:blipFill>
        <p:spPr bwMode="auto">
          <a:xfrm>
            <a:off x="-2858" y="1484783"/>
            <a:ext cx="9146858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465" y="-27384"/>
            <a:ext cx="9141535" cy="14308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Наука - система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достоверных знаний о закономерностях развития человека, природы и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47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lvl="0" indent="0">
              <a:buNone/>
            </a:pPr>
            <a:r>
              <a:rPr lang="ru-RU" dirty="0"/>
              <a:t>Найдите в приведённом ниже </a:t>
            </a:r>
            <a:r>
              <a:rPr lang="ru-RU" dirty="0" smtClean="0"/>
              <a:t>списке </a:t>
            </a:r>
            <a:r>
              <a:rPr lang="ru-RU" dirty="0"/>
              <a:t>характеристики </a:t>
            </a:r>
            <a:r>
              <a:rPr lang="ru-RU" dirty="0" smtClean="0"/>
              <a:t>теоретического </a:t>
            </a:r>
            <a:r>
              <a:rPr lang="ru-RU" dirty="0"/>
              <a:t>уровня </a:t>
            </a:r>
            <a:r>
              <a:rPr lang="ru-RU" dirty="0" smtClean="0"/>
              <a:t>научного </a:t>
            </a:r>
            <a:r>
              <a:rPr lang="ru-RU" dirty="0"/>
              <a:t>познания. </a:t>
            </a:r>
            <a:r>
              <a:rPr lang="ru-RU" dirty="0" smtClean="0"/>
              <a:t>Запишите </a:t>
            </a:r>
            <a:r>
              <a:rPr lang="ru-RU" dirty="0"/>
              <a:t>цифры, под </a:t>
            </a:r>
            <a:r>
              <a:rPr lang="ru-RU" dirty="0" smtClean="0"/>
              <a:t>которыми </a:t>
            </a:r>
            <a:r>
              <a:rPr lang="ru-RU" dirty="0"/>
              <a:t>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</a:t>
            </a:r>
            <a:r>
              <a:rPr lang="ru-RU" dirty="0" smtClean="0"/>
              <a:t>проведение </a:t>
            </a:r>
            <a:r>
              <a:rPr lang="ru-RU" dirty="0"/>
              <a:t>контрольных измерений</a:t>
            </a:r>
          </a:p>
          <a:p>
            <a:pPr marL="118872" indent="0">
              <a:buNone/>
            </a:pPr>
            <a:r>
              <a:rPr lang="ru-RU" dirty="0"/>
              <a:t>2) </a:t>
            </a:r>
            <a:r>
              <a:rPr lang="ru-RU" dirty="0" smtClean="0"/>
              <a:t>выдвижение </a:t>
            </a:r>
            <a:r>
              <a:rPr lang="ru-RU" dirty="0"/>
              <a:t>и </a:t>
            </a:r>
            <a:r>
              <a:rPr lang="ru-RU" dirty="0" smtClean="0"/>
              <a:t>обоснование </a:t>
            </a:r>
            <a:r>
              <a:rPr lang="ru-RU" dirty="0"/>
              <a:t>гипотез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smtClean="0"/>
              <a:t>создание </a:t>
            </a:r>
            <a:r>
              <a:rPr lang="ru-RU" dirty="0"/>
              <a:t>логической </a:t>
            </a:r>
            <a:r>
              <a:rPr lang="ru-RU" dirty="0" smtClean="0"/>
              <a:t>модели </a:t>
            </a:r>
            <a:r>
              <a:rPr lang="ru-RU" dirty="0"/>
              <a:t>изучаемого объекта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smtClean="0"/>
              <a:t>описание </a:t>
            </a:r>
            <a:r>
              <a:rPr lang="ru-RU" dirty="0"/>
              <a:t>изучаемых явлений</a:t>
            </a:r>
          </a:p>
          <a:p>
            <a:pPr marL="118872" indent="0">
              <a:buNone/>
            </a:pPr>
            <a:r>
              <a:rPr lang="ru-RU" dirty="0"/>
              <a:t>5) </a:t>
            </a:r>
            <a:r>
              <a:rPr lang="ru-RU" dirty="0" smtClean="0"/>
              <a:t>проведение </a:t>
            </a:r>
            <a:r>
              <a:rPr lang="ru-RU" dirty="0"/>
              <a:t>научного эксперимента</a:t>
            </a:r>
          </a:p>
          <a:p>
            <a:pPr marL="118872" indent="0">
              <a:buNone/>
            </a:pPr>
            <a:r>
              <a:rPr lang="ru-RU" dirty="0"/>
              <a:t>6) </a:t>
            </a:r>
            <a:r>
              <a:rPr lang="ru-RU" dirty="0" smtClean="0"/>
              <a:t>объяснение </a:t>
            </a:r>
            <a:r>
              <a:rPr lang="ru-RU" dirty="0"/>
              <a:t>существующих взаимосвязей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594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lvl="0" indent="0">
              <a:buNone/>
            </a:pPr>
            <a:r>
              <a:rPr lang="ru-RU" dirty="0"/>
              <a:t>Найдите в приведённом ниже </a:t>
            </a:r>
            <a:r>
              <a:rPr lang="ru-RU" dirty="0" smtClean="0"/>
              <a:t>списке </a:t>
            </a:r>
            <a:r>
              <a:rPr lang="ru-RU" dirty="0"/>
              <a:t>характеристики </a:t>
            </a:r>
            <a:r>
              <a:rPr lang="ru-RU" dirty="0" smtClean="0"/>
              <a:t>теоретического </a:t>
            </a:r>
            <a:r>
              <a:rPr lang="ru-RU" dirty="0"/>
              <a:t>уровня </a:t>
            </a:r>
            <a:r>
              <a:rPr lang="ru-RU" dirty="0" smtClean="0"/>
              <a:t>научного </a:t>
            </a:r>
            <a:r>
              <a:rPr lang="ru-RU" dirty="0"/>
              <a:t>познания. </a:t>
            </a:r>
            <a:r>
              <a:rPr lang="ru-RU" dirty="0" smtClean="0"/>
              <a:t>Запишите </a:t>
            </a:r>
            <a:r>
              <a:rPr lang="ru-RU" dirty="0"/>
              <a:t>цифры, под </a:t>
            </a:r>
            <a:r>
              <a:rPr lang="ru-RU" dirty="0" smtClean="0"/>
              <a:t>которыми </a:t>
            </a:r>
            <a:r>
              <a:rPr lang="ru-RU" dirty="0"/>
              <a:t>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</a:t>
            </a:r>
            <a:r>
              <a:rPr lang="ru-RU" dirty="0" smtClean="0"/>
              <a:t>проведение </a:t>
            </a:r>
            <a:r>
              <a:rPr lang="ru-RU" dirty="0"/>
              <a:t>контрольных измерений</a:t>
            </a:r>
          </a:p>
          <a:p>
            <a:pPr marL="118872" indent="0">
              <a:buNone/>
            </a:pPr>
            <a:r>
              <a:rPr lang="ru-RU" dirty="0"/>
              <a:t>2) </a:t>
            </a:r>
            <a:r>
              <a:rPr lang="ru-RU" dirty="0" smtClean="0"/>
              <a:t>выдвижение </a:t>
            </a:r>
            <a:r>
              <a:rPr lang="ru-RU" dirty="0"/>
              <a:t>и </a:t>
            </a:r>
            <a:r>
              <a:rPr lang="ru-RU" dirty="0" smtClean="0"/>
              <a:t>обоснование </a:t>
            </a:r>
            <a:r>
              <a:rPr lang="ru-RU" dirty="0"/>
              <a:t>гипотез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smtClean="0"/>
              <a:t>создание </a:t>
            </a:r>
            <a:r>
              <a:rPr lang="ru-RU" dirty="0"/>
              <a:t>логической </a:t>
            </a:r>
            <a:r>
              <a:rPr lang="ru-RU" dirty="0" smtClean="0"/>
              <a:t>модели </a:t>
            </a:r>
            <a:r>
              <a:rPr lang="ru-RU" dirty="0"/>
              <a:t>изучаемого объекта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smtClean="0"/>
              <a:t>описание </a:t>
            </a:r>
            <a:r>
              <a:rPr lang="ru-RU" dirty="0"/>
              <a:t>изучаемых явлений</a:t>
            </a:r>
          </a:p>
          <a:p>
            <a:pPr marL="118872" indent="0">
              <a:buNone/>
            </a:pPr>
            <a:r>
              <a:rPr lang="ru-RU" dirty="0"/>
              <a:t>5) </a:t>
            </a:r>
            <a:r>
              <a:rPr lang="ru-RU" dirty="0" smtClean="0"/>
              <a:t>проведение </a:t>
            </a:r>
            <a:r>
              <a:rPr lang="ru-RU" dirty="0"/>
              <a:t>научного эксперимента</a:t>
            </a:r>
          </a:p>
          <a:p>
            <a:pPr marL="118872" indent="0">
              <a:buNone/>
            </a:pPr>
            <a:r>
              <a:rPr lang="ru-RU" dirty="0"/>
              <a:t>6) </a:t>
            </a:r>
            <a:r>
              <a:rPr lang="ru-RU" dirty="0" smtClean="0"/>
              <a:t>объяснение </a:t>
            </a:r>
            <a:r>
              <a:rPr lang="ru-RU" dirty="0"/>
              <a:t>существующих взаимосвязей</a:t>
            </a:r>
          </a:p>
          <a:p>
            <a:pPr marL="118872" indent="0">
              <a:buNone/>
            </a:pPr>
            <a:r>
              <a:rPr lang="ru-RU" dirty="0" smtClean="0"/>
              <a:t>Ответ: 236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594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Студент работает над рефератом «Особенности современной науки». Какие особенности из перечисленных ниже он может рассмотреть в своей работе? (Запишите цифры, под которыми эти особенности указаны.)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Ее развитие пока не может опередить развитие материального производства.</a:t>
            </a:r>
          </a:p>
          <a:p>
            <a:pPr marL="118872" indent="0">
              <a:buNone/>
            </a:pPr>
            <a:r>
              <a:rPr lang="ru-RU" dirty="0"/>
              <a:t>2) Ее влияние на развитие всего общества становится менее выраженным.</a:t>
            </a:r>
          </a:p>
          <a:p>
            <a:pPr marL="118872" indent="0">
              <a:buNone/>
            </a:pPr>
            <a:r>
              <a:rPr lang="ru-RU" dirty="0"/>
              <a:t>3) Материальное производство продолжает изменяться с логикой ее развития.</a:t>
            </a:r>
          </a:p>
          <a:p>
            <a:pPr marL="118872" indent="0">
              <a:buNone/>
            </a:pPr>
            <a:r>
              <a:rPr lang="ru-RU" dirty="0"/>
              <a:t>4) В связи с ее исследованиями возникают новые модели общественного развития.</a:t>
            </a:r>
          </a:p>
          <a:p>
            <a:pPr marL="118872" indent="0">
              <a:buNone/>
            </a:pPr>
            <a:r>
              <a:rPr lang="ru-RU" dirty="0"/>
              <a:t>5) Все более очевидной становится ее социальная функция.</a:t>
            </a:r>
          </a:p>
          <a:p>
            <a:pPr marL="118872" indent="0">
              <a:buNone/>
            </a:pPr>
            <a:r>
              <a:rPr lang="ru-RU" dirty="0"/>
              <a:t>6) Остро стоит вопрос социальной ответственности ученых.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762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Студент работает над рефератом «Особенности современной науки». Какие особенности из перечисленных ниже он может рассмотреть в своей работе? (Запишите цифры, под которыми эти особенности указаны.)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Ее развитие пока не может опередить развитие материального производства.</a:t>
            </a:r>
          </a:p>
          <a:p>
            <a:pPr marL="118872" indent="0">
              <a:buNone/>
            </a:pPr>
            <a:r>
              <a:rPr lang="ru-RU" dirty="0"/>
              <a:t>2) Ее влияние на развитие всего общества становится менее выраженным.</a:t>
            </a:r>
          </a:p>
          <a:p>
            <a:pPr marL="118872" indent="0">
              <a:buNone/>
            </a:pPr>
            <a:r>
              <a:rPr lang="ru-RU" dirty="0"/>
              <a:t>3) Материальное производство продолжает изменяться с логикой ее развития.</a:t>
            </a:r>
          </a:p>
          <a:p>
            <a:pPr marL="118872" indent="0">
              <a:buNone/>
            </a:pPr>
            <a:r>
              <a:rPr lang="ru-RU" dirty="0"/>
              <a:t>4) В связи с ее исследованиями возникают новые модели общественного развития.</a:t>
            </a:r>
          </a:p>
          <a:p>
            <a:pPr marL="118872" indent="0">
              <a:buNone/>
            </a:pPr>
            <a:r>
              <a:rPr lang="ru-RU" dirty="0"/>
              <a:t>5) Все более очевидной становится ее социальная функция.</a:t>
            </a:r>
          </a:p>
          <a:p>
            <a:pPr marL="118872" indent="0">
              <a:buNone/>
            </a:pPr>
            <a:r>
              <a:rPr lang="ru-RU" dirty="0"/>
              <a:t>6) Остро стоит вопрос социальной ответственности ученых.</a:t>
            </a:r>
          </a:p>
          <a:p>
            <a:pPr marL="118872" indent="0">
              <a:buNone/>
            </a:pPr>
            <a:r>
              <a:rPr lang="ru-RU" dirty="0"/>
              <a:t>Ответ: 3456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778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ru-RU" dirty="0"/>
              <a:t>Приведите три примера влияния современной науки на развитие общества.</a:t>
            </a:r>
          </a:p>
          <a:p>
            <a:pPr marL="118872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831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polk.ru/uploads/topics/preview/00/01/82/81/eacb25602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40"/>
          <a:stretch/>
        </p:blipFill>
        <p:spPr bwMode="auto">
          <a:xfrm>
            <a:off x="-36513" y="6539"/>
            <a:ext cx="9204287" cy="685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6514" y="5808166"/>
            <a:ext cx="9204287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Образование и его значимость в современном мире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1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pic>
        <p:nvPicPr>
          <p:cNvPr id="5122" name="Picture 2" descr="http://cs627623.vk.me/v627623233/18c9b/Qqv5qLnMfy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7686"/>
            <a:ext cx="8964489" cy="584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9386" y="-27384"/>
            <a:ext cx="9114613" cy="1557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 - это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 и результат приобщения человека к знаниям о мире, ценностям, опыту, накопленному предшествующими поколениями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276775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Образовательные учреждения РФ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063107425"/>
              </p:ext>
            </p:extLst>
          </p:nvPr>
        </p:nvGraphicFramePr>
        <p:xfrm>
          <a:off x="-1404664" y="1628800"/>
          <a:ext cx="59766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203848" y="1628800"/>
            <a:ext cx="568863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Детские ясли, сад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2996952"/>
            <a:ext cx="568863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Начальное, основное общее, среднее полное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4395294"/>
            <a:ext cx="568863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среднее</a:t>
            </a:r>
            <a:r>
              <a:rPr lang="ru-RU" dirty="0" smtClean="0"/>
              <a:t>, высшее, послевузовское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91236" y="5793636"/>
            <a:ext cx="568863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Спортивные школы, художественные студии, клубы по интересам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663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Тенденции развития образования</a:t>
            </a:r>
            <a:endParaRPr lang="ru-RU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807826" y="1737664"/>
            <a:ext cx="3980197" cy="2843463"/>
          </a:xfrm>
          <a:prstGeom prst="flowChartMulti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Гуманизация образования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3635896" y="3861048"/>
            <a:ext cx="4248472" cy="2808312"/>
          </a:xfrm>
          <a:prstGeom prst="flowChartMulti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Гуманитаризация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образования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4942384" y="1576733"/>
            <a:ext cx="3744416" cy="2448272"/>
          </a:xfrm>
          <a:prstGeom prst="flowChartMulti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Компьютеризация образования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107504" y="4365104"/>
            <a:ext cx="3744416" cy="2448272"/>
          </a:xfrm>
          <a:prstGeom prst="flowChartMulti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Интернационализация образования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33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Выберите верные суждения об образовании и запишите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Функция социализации является одной из основных для образовательных организаций.</a:t>
            </a:r>
          </a:p>
          <a:p>
            <a:pPr marL="118872" indent="0">
              <a:buNone/>
            </a:pPr>
            <a:r>
              <a:rPr lang="ru-RU" dirty="0"/>
              <a:t>2) Система образования реализует определённый общественный заказ.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err="1"/>
              <a:t>Гуманитаризация</a:t>
            </a:r>
            <a:r>
              <a:rPr lang="ru-RU" dirty="0"/>
              <a:t> образования проявляется в сокращении учебного времени на историческое образование.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err="1"/>
              <a:t>Гуманизация</a:t>
            </a:r>
            <a:r>
              <a:rPr lang="ru-RU" dirty="0"/>
              <a:t> образования предполагает учёт индивидуальных особенностей школьников.</a:t>
            </a:r>
          </a:p>
          <a:p>
            <a:pPr marL="118872" indent="0">
              <a:buNone/>
            </a:pPr>
            <a:r>
              <a:rPr lang="ru-RU" dirty="0"/>
              <a:t>5) Образование, в отличие от других форм духовной культуры, способно оказывать эмоциональное воздействие на человека.</a:t>
            </a:r>
          </a:p>
          <a:p>
            <a:pPr marL="118872" indent="0">
              <a:buNone/>
            </a:pPr>
            <a:r>
              <a:rPr lang="ru-RU" dirty="0" smtClean="0"/>
              <a:t>Ответ: 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736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Наука как социальный институт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1843526"/>
            <a:ext cx="368275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Ученые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11514" y="2779630"/>
            <a:ext cx="368275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Научные учреждения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3717032"/>
            <a:ext cx="368275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Специальное оборудование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11514" y="4653136"/>
            <a:ext cx="368275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Методы научно-исследовательской работы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11514" y="5590538"/>
            <a:ext cx="368275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Особый язык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81" r="23306"/>
          <a:stretch/>
        </p:blipFill>
        <p:spPr>
          <a:xfrm>
            <a:off x="251520" y="1628800"/>
            <a:ext cx="3888432" cy="511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895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lvl="0" indent="0">
              <a:buNone/>
            </a:pPr>
            <a:r>
              <a:rPr lang="ru-RU" dirty="0"/>
              <a:t>Выберите верные суждения об образовании и запишите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Функция социализации является одной из основных для образовательных организаций.</a:t>
            </a:r>
          </a:p>
          <a:p>
            <a:pPr marL="118872" indent="0">
              <a:buNone/>
            </a:pPr>
            <a:r>
              <a:rPr lang="ru-RU" dirty="0"/>
              <a:t>2) Система образования реализует определённый общественный заказ.</a:t>
            </a:r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err="1"/>
              <a:t>Гуманитаризация</a:t>
            </a:r>
            <a:r>
              <a:rPr lang="ru-RU" dirty="0"/>
              <a:t> образования проявляется в сокращении учебного времени на историческое образование.</a:t>
            </a:r>
          </a:p>
          <a:p>
            <a:pPr marL="118872" indent="0">
              <a:buNone/>
            </a:pPr>
            <a:r>
              <a:rPr lang="ru-RU" dirty="0"/>
              <a:t>4) </a:t>
            </a:r>
            <a:r>
              <a:rPr lang="ru-RU" dirty="0" err="1"/>
              <a:t>Гуманизация</a:t>
            </a:r>
            <a:r>
              <a:rPr lang="ru-RU" dirty="0"/>
              <a:t> образования предполагает учёт индивидуальных особенностей школьников.</a:t>
            </a:r>
          </a:p>
          <a:p>
            <a:pPr marL="118872" indent="0">
              <a:buNone/>
            </a:pPr>
            <a:r>
              <a:rPr lang="ru-RU" dirty="0"/>
              <a:t>5) Образование, в отличие от других форм духовной культуры, способно оказывать эмоциональное воздействие на человека.</a:t>
            </a:r>
          </a:p>
          <a:p>
            <a:pPr marL="118872" indent="0">
              <a:buNone/>
            </a:pPr>
            <a:r>
              <a:rPr lang="ru-RU" dirty="0" smtClean="0"/>
              <a:t>Ответ: 124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772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lvl="0" indent="0">
              <a:buNone/>
            </a:pPr>
            <a:r>
              <a:rPr lang="ru-RU" dirty="0"/>
              <a:t>Ниже приведен ряд терминов. Все они, за исключением двух, являются тенденциями в развитии современного образования. 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</a:t>
            </a:r>
            <a:r>
              <a:rPr lang="ru-RU" dirty="0" err="1"/>
              <a:t>гуманитаризация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2) </a:t>
            </a:r>
            <a:r>
              <a:rPr lang="ru-RU" dirty="0" err="1"/>
              <a:t>догматизация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err="1"/>
              <a:t>гуманизация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4) интернационализация</a:t>
            </a:r>
          </a:p>
          <a:p>
            <a:pPr marL="118872" indent="0">
              <a:buNone/>
            </a:pPr>
            <a:r>
              <a:rPr lang="ru-RU" dirty="0"/>
              <a:t>5) информатизация</a:t>
            </a:r>
          </a:p>
          <a:p>
            <a:pPr marL="118872" indent="0">
              <a:buNone/>
            </a:pPr>
            <a:r>
              <a:rPr lang="ru-RU" dirty="0"/>
              <a:t>6) </a:t>
            </a:r>
            <a:r>
              <a:rPr lang="ru-RU" dirty="0" err="1"/>
              <a:t>идеологизация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Найдите два термина, «выпадающих» из общего ряда, </a:t>
            </a:r>
            <a:r>
              <a:rPr lang="ru-RU" dirty="0" smtClean="0"/>
              <a:t>и запишите </a:t>
            </a:r>
            <a:r>
              <a:rPr lang="ru-RU" dirty="0"/>
              <a:t>в ответ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Ответ: 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40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lvl="0" indent="0">
              <a:buNone/>
            </a:pPr>
            <a:r>
              <a:rPr lang="ru-RU" dirty="0"/>
              <a:t>Ниже приведен ряд терминов. Все они, за исключением двух, являются тенденциями в развитии современного образования. </a:t>
            </a:r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1) </a:t>
            </a:r>
            <a:r>
              <a:rPr lang="ru-RU" dirty="0" err="1"/>
              <a:t>гуманитаризация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2) </a:t>
            </a:r>
            <a:r>
              <a:rPr lang="ru-RU" dirty="0" err="1"/>
              <a:t>догматизация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3) </a:t>
            </a:r>
            <a:r>
              <a:rPr lang="ru-RU" dirty="0" err="1"/>
              <a:t>гуманизация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4) интернационализация</a:t>
            </a:r>
          </a:p>
          <a:p>
            <a:pPr marL="118872" indent="0">
              <a:buNone/>
            </a:pPr>
            <a:r>
              <a:rPr lang="ru-RU" dirty="0"/>
              <a:t>5) информатизация</a:t>
            </a:r>
          </a:p>
          <a:p>
            <a:pPr marL="118872" indent="0">
              <a:buNone/>
            </a:pPr>
            <a:r>
              <a:rPr lang="ru-RU" dirty="0"/>
              <a:t>6) </a:t>
            </a:r>
            <a:r>
              <a:rPr lang="ru-RU" dirty="0" err="1"/>
              <a:t>идеологизация</a:t>
            </a:r>
            <a:endParaRPr lang="ru-RU" dirty="0"/>
          </a:p>
          <a:p>
            <a:pPr marL="118872" indent="0">
              <a:buNone/>
            </a:pPr>
            <a:r>
              <a:rPr lang="ru-RU" dirty="0"/>
              <a:t> </a:t>
            </a:r>
          </a:p>
          <a:p>
            <a:pPr marL="118872" indent="0">
              <a:buNone/>
            </a:pPr>
            <a:r>
              <a:rPr lang="ru-RU" dirty="0"/>
              <a:t>Найдите два термина, «выпадающих» из общего ряда, </a:t>
            </a:r>
            <a:r>
              <a:rPr lang="ru-RU" dirty="0" smtClean="0"/>
              <a:t>и запишите </a:t>
            </a:r>
            <a:r>
              <a:rPr lang="ru-RU" dirty="0"/>
              <a:t>в ответ цифры, под которыми они указаны.</a:t>
            </a:r>
          </a:p>
          <a:p>
            <a:pPr marL="118872" indent="0">
              <a:buNone/>
            </a:pPr>
            <a:r>
              <a:rPr lang="ru-RU" dirty="0"/>
              <a:t>Ответ: 26|62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080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6072206"/>
          <a:ext cx="2143125" cy="543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625"/>
                <a:gridCol w="428625"/>
                <a:gridCol w="428625"/>
                <a:gridCol w="428625"/>
                <a:gridCol w="4286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967934"/>
            <a:ext cx="807524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конкретными проявлениями и тенденциями образования, которые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они иллюстрируют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к каждой позиции, данной в первом столбце, подберите соответствующую позицию из второго столбца.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Запишите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 ответ цифры,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расположив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их в порядке,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соответствующем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буквам: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681550"/>
              </p:ext>
            </p:extLst>
          </p:nvPr>
        </p:nvGraphicFramePr>
        <p:xfrm>
          <a:off x="457199" y="2924944"/>
          <a:ext cx="8013577" cy="25008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1915"/>
                <a:gridCol w="480815"/>
                <a:gridCol w="286084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ПРОЯВЛЕНИЕ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ТЕНДЕНЦИЯ</a:t>
                      </a:r>
                      <a:endParaRPr lang="ru-RU" sz="1100">
                        <a:effectLst/>
                      </a:endParaRPr>
                    </a:p>
                    <a:p>
                      <a:pPr indent="238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А) повышение юридической 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экономической грамотности учащихся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Б) широкое использование </a:t>
                      </a:r>
                      <a:r>
                        <a:rPr lang="ru-RU" sz="1200" dirty="0" err="1">
                          <a:effectLst/>
                        </a:rPr>
                        <a:t>медийных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ресурсов на уроках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В) </a:t>
                      </a:r>
                      <a:r>
                        <a:rPr lang="ru-RU" sz="1200" dirty="0" err="1">
                          <a:effectLst/>
                        </a:rPr>
                        <a:t>уделение</a:t>
                      </a:r>
                      <a:r>
                        <a:rPr lang="ru-RU" sz="1200" dirty="0">
                          <a:effectLst/>
                        </a:rPr>
                        <a:t> особого внимания изучению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истории и литературы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Г) организация кружковой и проектной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деятельности учащихся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Д) ориентация на развитие творческих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способностей учащихся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 компьютеризация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 </a:t>
                      </a:r>
                      <a:r>
                        <a:rPr lang="ru-RU" sz="1200" dirty="0" err="1">
                          <a:effectLst/>
                        </a:rPr>
                        <a:t>гуманизация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 </a:t>
                      </a:r>
                      <a:r>
                        <a:rPr lang="ru-RU" sz="1200" dirty="0" err="1">
                          <a:effectLst/>
                        </a:rPr>
                        <a:t>гуманитаризация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821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2361856"/>
              </p:ext>
            </p:extLst>
          </p:nvPr>
        </p:nvGraphicFramePr>
        <p:xfrm>
          <a:off x="457200" y="6021288"/>
          <a:ext cx="2143125" cy="543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625"/>
                <a:gridCol w="428625"/>
                <a:gridCol w="428625"/>
                <a:gridCol w="428625"/>
                <a:gridCol w="4286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967934"/>
            <a:ext cx="807524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конкретными проявлениями и тенденциями образования, которые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они иллюстрируют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к каждой позиции, данной в первом столбце, подберите соответствующую позицию из второго столбца.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Запишите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 ответ цифры,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расположив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их в порядке,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соответствующем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буквам: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199" y="2924944"/>
          <a:ext cx="8013577" cy="25008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1915"/>
                <a:gridCol w="480815"/>
                <a:gridCol w="286084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ПРОЯВЛЕНИЕ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ТЕНДЕНЦИЯ</a:t>
                      </a:r>
                      <a:endParaRPr lang="ru-RU" sz="1100">
                        <a:effectLst/>
                      </a:endParaRPr>
                    </a:p>
                    <a:p>
                      <a:pPr indent="238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А) повышение юридической 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экономической грамотности учащихся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Б) широкое использование </a:t>
                      </a:r>
                      <a:r>
                        <a:rPr lang="ru-RU" sz="1200" dirty="0" err="1">
                          <a:effectLst/>
                        </a:rPr>
                        <a:t>медийных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ресурсов на уроках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В) </a:t>
                      </a:r>
                      <a:r>
                        <a:rPr lang="ru-RU" sz="1200" dirty="0" err="1">
                          <a:effectLst/>
                        </a:rPr>
                        <a:t>уделение</a:t>
                      </a:r>
                      <a:r>
                        <a:rPr lang="ru-RU" sz="1200" dirty="0">
                          <a:effectLst/>
                        </a:rPr>
                        <a:t> особого внимания изучению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истории и литературы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Г) организация кружковой и проектной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деятельности учащихся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Д) ориентация на развитие творческих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способностей учащихся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 компьютеризация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 </a:t>
                      </a:r>
                      <a:r>
                        <a:rPr lang="ru-RU" sz="1200" dirty="0" err="1">
                          <a:effectLst/>
                        </a:rPr>
                        <a:t>гуманизация</a:t>
                      </a:r>
                      <a:endParaRPr lang="ru-RU" sz="1100" dirty="0">
                        <a:effectLst/>
                      </a:endParaRPr>
                    </a:p>
                    <a:p>
                      <a:pPr indent="238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 </a:t>
                      </a:r>
                      <a:r>
                        <a:rPr lang="ru-RU" sz="1200" dirty="0" err="1">
                          <a:effectLst/>
                        </a:rPr>
                        <a:t>гуманитаризация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002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6388" y="2204864"/>
            <a:ext cx="7931224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смысл обществоведы вкладывают в понятие «образование»? Привлекая знания обществоведческого курса, составьте два предложения: одно предложение, содержащее информацию о структуре общего образования в РФ, и одно предложение, раскрывающее любую функцию образования как социального института.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58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научности знания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79375716"/>
              </p:ext>
            </p:extLst>
          </p:nvPr>
        </p:nvGraphicFramePr>
        <p:xfrm>
          <a:off x="457200" y="1700808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520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науки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64448212"/>
              </p:ext>
            </p:extLst>
          </p:nvPr>
        </p:nvGraphicFramePr>
        <p:xfrm>
          <a:off x="35496" y="1397000"/>
          <a:ext cx="6096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293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наук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9754" y="1484784"/>
          <a:ext cx="9134247" cy="5373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1966"/>
                <a:gridCol w="4047532"/>
                <a:gridCol w="3044749"/>
              </a:tblGrid>
              <a:tr h="11658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baseline="0" dirty="0" smtClean="0"/>
                        <a:t>занимаются изучением природы </a:t>
                      </a:r>
                      <a:endParaRPr kumimoji="0" lang="ru-RU" sz="20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астрономия, космология, космогония, астрофизика, космохимия</a:t>
                      </a:r>
                      <a:r>
                        <a:rPr kumimoji="0" lang="ru-RU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095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baseline="0" dirty="0" smtClean="0"/>
                        <a:t>занимающиеся прикладным изучением действия законов физики и химии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теплотехника, радиотехника, электротехника и проч.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971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baseline="0" dirty="0" smtClean="0"/>
                        <a:t>занимаются изучением общества 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экономика, социология, политология, юриспруденция и т. п.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006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Гуманитарные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baseline="0" dirty="0" smtClean="0"/>
                        <a:t>науки о духовном мире человека, об отношении к окружающему миру, обществу, себе подобным 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педагогика, психология,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конфликтология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96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наук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1800" y="1651667"/>
            <a:ext cx="338437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Bookman Old Style" panose="02050604050505020204" pitchFamily="18" charset="0"/>
              </a:rPr>
              <a:t>НАУКА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 rot="3017129">
            <a:off x="5564160" y="2589647"/>
            <a:ext cx="648072" cy="720080"/>
          </a:xfrm>
          <a:prstGeom prst="striped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триховая стрелка вправо 4"/>
          <p:cNvSpPr/>
          <p:nvPr/>
        </p:nvSpPr>
        <p:spPr>
          <a:xfrm rot="18582871" flipH="1">
            <a:off x="2571728" y="2589647"/>
            <a:ext cx="648072" cy="720080"/>
          </a:xfrm>
          <a:prstGeom prst="striped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56" y="3356992"/>
            <a:ext cx="342448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прикладные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63944" y="3356992"/>
            <a:ext cx="342448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фундаментальные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06888" y="4811668"/>
            <a:ext cx="3779912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глубокое и всестороннее исследование предмета с целью получения новых основополагающих </a:t>
            </a:r>
            <a:r>
              <a:rPr lang="ru-RU" sz="2400" dirty="0" smtClean="0"/>
              <a:t>знаний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3740" y="4627002"/>
            <a:ext cx="3779912" cy="193899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исследования, которые используют достижения фундаментальной науки, для решения практических задач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89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tvrain.ru/media/upload/images/science_01_o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43" r="9309"/>
          <a:stretch/>
        </p:blipFill>
        <p:spPr bwMode="auto">
          <a:xfrm>
            <a:off x="0" y="861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5589240"/>
            <a:ext cx="302433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Научное познание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22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Уровни научного познания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571864"/>
            <a:ext cx="3250704" cy="2505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ЭМПИРИЧЕСКИЙ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1864" y="4293096"/>
            <a:ext cx="3250704" cy="2505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ТЕОРЕТИЧЕСКИЙ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9952" y="1564328"/>
            <a:ext cx="4680520" cy="2505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ookman Old Style" panose="02050604050505020204" pitchFamily="18" charset="0"/>
              </a:rPr>
              <a:t>на эмпирическом уровне находятся точно установленные факты и выявленные закономерные связи между ними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50296" y="4293096"/>
            <a:ext cx="4680520" cy="2505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ookman Old Style" panose="02050604050505020204" pitchFamily="18" charset="0"/>
              </a:rPr>
              <a:t>составляются законы, охватывающие очень широкий класс явлений и объекты, которые нельзя непосредственно наблюдать</a:t>
            </a:r>
          </a:p>
        </p:txBody>
      </p:sp>
    </p:spTree>
    <p:extLst>
      <p:ext uri="{BB962C8B-B14F-4D97-AF65-F5344CB8AC3E}">
        <p14:creationId xmlns:p14="http://schemas.microsoft.com/office/powerpoint/2010/main" xmlns="" val="398782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16861</TotalTime>
  <Words>1030</Words>
  <Application>Microsoft Office PowerPoint</Application>
  <PresentationFormat>Экран (4:3)</PresentationFormat>
  <Paragraphs>396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Модульная</vt:lpstr>
      <vt:lpstr>Наука. Система науки. </vt:lpstr>
      <vt:lpstr>НАУКА</vt:lpstr>
      <vt:lpstr>Наука как социальный институт</vt:lpstr>
      <vt:lpstr>Критерии научности знания</vt:lpstr>
      <vt:lpstr>Функции науки</vt:lpstr>
      <vt:lpstr>Виды наук</vt:lpstr>
      <vt:lpstr>Виды наук</vt:lpstr>
      <vt:lpstr>Слайд 8</vt:lpstr>
      <vt:lpstr>Уровни научного познания</vt:lpstr>
      <vt:lpstr>Методы научного познания</vt:lpstr>
      <vt:lpstr>Компоненты теоретического уровня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  <vt:lpstr>Слайд 25</vt:lpstr>
      <vt:lpstr>Образование</vt:lpstr>
      <vt:lpstr>Образовательные учреждения РФ</vt:lpstr>
      <vt:lpstr>Тенденции развития образования</vt:lpstr>
      <vt:lpstr>Решите:</vt:lpstr>
      <vt:lpstr>Решите:</vt:lpstr>
      <vt:lpstr>Решите:</vt:lpstr>
      <vt:lpstr>Решите:</vt:lpstr>
      <vt:lpstr>Решите:</vt:lpstr>
      <vt:lpstr>Решите:</vt:lpstr>
      <vt:lpstr>Решите: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Студент</cp:lastModifiedBy>
  <cp:revision>254</cp:revision>
  <dcterms:created xsi:type="dcterms:W3CDTF">2015-03-21T17:49:01Z</dcterms:created>
  <dcterms:modified xsi:type="dcterms:W3CDTF">2002-01-04T22:22:12Z</dcterms:modified>
</cp:coreProperties>
</file>