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9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3501008"/>
            <a:ext cx="40324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 горизонтали:</a:t>
            </a:r>
          </a:p>
          <a:p>
            <a:r>
              <a:rPr lang="ru-RU" dirty="0" smtClean="0"/>
              <a:t>1.Часть </a:t>
            </a:r>
            <a:r>
              <a:rPr lang="ru-RU" dirty="0"/>
              <a:t>территории имеющая границы и пользующаяся государственным суверенитетом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4</a:t>
            </a:r>
            <a:r>
              <a:rPr lang="ru-RU" dirty="0"/>
              <a:t>. Собирательное название больших групп людей, образующих племя народность или нацию</a:t>
            </a:r>
            <a:r>
              <a:rPr lang="ru-RU" dirty="0" smtClean="0"/>
              <a:t>.</a:t>
            </a:r>
          </a:p>
          <a:p>
            <a:r>
              <a:rPr lang="ru-RU" dirty="0"/>
              <a:t>6. Человек, приобретающий товары и использующий их для бытовых нужд.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9427" y="3573016"/>
            <a:ext cx="43924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 вертикали:</a:t>
            </a:r>
          </a:p>
          <a:p>
            <a:r>
              <a:rPr lang="ru-RU" dirty="0"/>
              <a:t>2. Социальный институт, базовая ячейка общества</a:t>
            </a:r>
            <a:r>
              <a:rPr lang="ru-RU" dirty="0" smtClean="0"/>
              <a:t>.</a:t>
            </a:r>
          </a:p>
          <a:p>
            <a:r>
              <a:rPr lang="ru-RU" dirty="0"/>
              <a:t>3. Наиболее острый способ разрешения противоречий в интересах, целях, взглядах</a:t>
            </a:r>
            <a:r>
              <a:rPr lang="ru-RU" dirty="0" smtClean="0"/>
              <a:t>.</a:t>
            </a:r>
          </a:p>
          <a:p>
            <a:r>
              <a:rPr lang="ru-RU" dirty="0"/>
              <a:t>5. Желание покупателей приобрести товар</a:t>
            </a:r>
            <a:r>
              <a:rPr lang="ru-RU" dirty="0" smtClean="0"/>
              <a:t>.</a:t>
            </a:r>
          </a:p>
          <a:p>
            <a:r>
              <a:rPr lang="ru-RU" dirty="0"/>
              <a:t>7. Измеритель стоимости товаров и услуг.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-16931"/>
            <a:ext cx="6047196" cy="350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66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80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dimon</dc:creator>
  <cp:lastModifiedBy>станислав ковалевский</cp:lastModifiedBy>
  <cp:revision>4</cp:revision>
  <dcterms:created xsi:type="dcterms:W3CDTF">2017-05-22T20:02:20Z</dcterms:created>
  <dcterms:modified xsi:type="dcterms:W3CDTF">2022-01-24T13:49:08Z</dcterms:modified>
</cp:coreProperties>
</file>