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2" r:id="rId2"/>
  </p:sldMasterIdLst>
  <p:notesMasterIdLst>
    <p:notesMasterId r:id="rId68"/>
  </p:notesMasterIdLst>
  <p:handoutMasterIdLst>
    <p:handoutMasterId r:id="rId69"/>
  </p:handoutMasterIdLst>
  <p:sldIdLst>
    <p:sldId id="453" r:id="rId3"/>
    <p:sldId id="521" r:id="rId4"/>
    <p:sldId id="565" r:id="rId5"/>
    <p:sldId id="566" r:id="rId6"/>
    <p:sldId id="572" r:id="rId7"/>
    <p:sldId id="567" r:id="rId8"/>
    <p:sldId id="568" r:id="rId9"/>
    <p:sldId id="569" r:id="rId10"/>
    <p:sldId id="570" r:id="rId11"/>
    <p:sldId id="571" r:id="rId12"/>
    <p:sldId id="523" r:id="rId13"/>
    <p:sldId id="532" r:id="rId14"/>
    <p:sldId id="573" r:id="rId15"/>
    <p:sldId id="574" r:id="rId16"/>
    <p:sldId id="575" r:id="rId17"/>
    <p:sldId id="604" r:id="rId18"/>
    <p:sldId id="614" r:id="rId19"/>
    <p:sldId id="615" r:id="rId20"/>
    <p:sldId id="616" r:id="rId21"/>
    <p:sldId id="617" r:id="rId22"/>
    <p:sldId id="618" r:id="rId23"/>
    <p:sldId id="619" r:id="rId24"/>
    <p:sldId id="620" r:id="rId25"/>
    <p:sldId id="621" r:id="rId26"/>
    <p:sldId id="622" r:id="rId27"/>
    <p:sldId id="623" r:id="rId28"/>
    <p:sldId id="624" r:id="rId29"/>
    <p:sldId id="625" r:id="rId30"/>
    <p:sldId id="626" r:id="rId31"/>
    <p:sldId id="627" r:id="rId32"/>
    <p:sldId id="606" r:id="rId33"/>
    <p:sldId id="607" r:id="rId34"/>
    <p:sldId id="608" r:id="rId35"/>
    <p:sldId id="609" r:id="rId36"/>
    <p:sldId id="610" r:id="rId37"/>
    <p:sldId id="630" r:id="rId38"/>
    <p:sldId id="576" r:id="rId39"/>
    <p:sldId id="577" r:id="rId40"/>
    <p:sldId id="578" r:id="rId41"/>
    <p:sldId id="579" r:id="rId42"/>
    <p:sldId id="580" r:id="rId43"/>
    <p:sldId id="581" r:id="rId44"/>
    <p:sldId id="582" r:id="rId45"/>
    <p:sldId id="603" r:id="rId46"/>
    <p:sldId id="628" r:id="rId47"/>
    <p:sldId id="629" r:id="rId48"/>
    <p:sldId id="543" r:id="rId49"/>
    <p:sldId id="544" r:id="rId50"/>
    <p:sldId id="545" r:id="rId51"/>
    <p:sldId id="546" r:id="rId52"/>
    <p:sldId id="631" r:id="rId53"/>
    <p:sldId id="632" r:id="rId54"/>
    <p:sldId id="641" r:id="rId55"/>
    <p:sldId id="633" r:id="rId56"/>
    <p:sldId id="634" r:id="rId57"/>
    <p:sldId id="644" r:id="rId58"/>
    <p:sldId id="635" r:id="rId59"/>
    <p:sldId id="636" r:id="rId60"/>
    <p:sldId id="643" r:id="rId61"/>
    <p:sldId id="637" r:id="rId62"/>
    <p:sldId id="638" r:id="rId63"/>
    <p:sldId id="639" r:id="rId64"/>
    <p:sldId id="640" r:id="rId65"/>
    <p:sldId id="642" r:id="rId66"/>
    <p:sldId id="454" r:id="rId67"/>
  </p:sldIdLst>
  <p:sldSz cx="9144000" cy="6858000" type="screen4x3"/>
  <p:notesSz cx="6858000" cy="9144000"/>
  <p:defaultTextStyle>
    <a:lvl1pPr marL="0" algn="l" rtl="0" latinLnBrk="0">
      <a:defRPr lang="ru-RU" sz="1800" kern="1200">
        <a:solidFill>
          <a:schemeClr val="tx1"/>
        </a:solidFill>
        <a:latin typeface="+mn-lt"/>
        <a:ea typeface="+mn-ea"/>
        <a:cs typeface="+mn-cs"/>
      </a:defRPr>
    </a:lvl1pPr>
    <a:lvl2pPr marL="457200" algn="l" rtl="0" latinLnBrk="0">
      <a:defRPr lang="ru-RU" sz="1800" kern="1200">
        <a:solidFill>
          <a:schemeClr val="tx1"/>
        </a:solidFill>
        <a:latin typeface="+mn-lt"/>
        <a:ea typeface="+mn-ea"/>
        <a:cs typeface="+mn-cs"/>
      </a:defRPr>
    </a:lvl2pPr>
    <a:lvl3pPr marL="914400" algn="l" rtl="0" latinLnBrk="0">
      <a:defRPr lang="ru-RU" sz="1800" kern="1200">
        <a:solidFill>
          <a:schemeClr val="tx1"/>
        </a:solidFill>
        <a:latin typeface="+mn-lt"/>
        <a:ea typeface="+mn-ea"/>
        <a:cs typeface="+mn-cs"/>
      </a:defRPr>
    </a:lvl3pPr>
    <a:lvl4pPr marL="1371600" algn="l" rtl="0" latinLnBrk="0">
      <a:defRPr lang="ru-RU" sz="1800" kern="1200">
        <a:solidFill>
          <a:schemeClr val="tx1"/>
        </a:solidFill>
        <a:latin typeface="+mn-lt"/>
        <a:ea typeface="+mn-ea"/>
        <a:cs typeface="+mn-cs"/>
      </a:defRPr>
    </a:lvl4pPr>
    <a:lvl5pPr marL="1828800" algn="l" rtl="0" latinLnBrk="0">
      <a:defRPr lang="ru-RU" sz="1800" kern="1200">
        <a:solidFill>
          <a:schemeClr val="tx1"/>
        </a:solidFill>
        <a:latin typeface="+mn-lt"/>
        <a:ea typeface="+mn-ea"/>
        <a:cs typeface="+mn-cs"/>
      </a:defRPr>
    </a:lvl5pPr>
    <a:lvl6pPr marL="2286000" algn="l" rtl="0" latinLnBrk="0">
      <a:defRPr lang="ru-RU" sz="1800" kern="1200">
        <a:solidFill>
          <a:schemeClr val="tx1"/>
        </a:solidFill>
        <a:latin typeface="+mn-lt"/>
        <a:ea typeface="+mn-ea"/>
        <a:cs typeface="+mn-cs"/>
      </a:defRPr>
    </a:lvl6pPr>
    <a:lvl7pPr marL="2743200" algn="l" rtl="0" latinLnBrk="0">
      <a:defRPr lang="ru-RU" sz="1800" kern="1200">
        <a:solidFill>
          <a:schemeClr val="tx1"/>
        </a:solidFill>
        <a:latin typeface="+mn-lt"/>
        <a:ea typeface="+mn-ea"/>
        <a:cs typeface="+mn-cs"/>
      </a:defRPr>
    </a:lvl7pPr>
    <a:lvl8pPr marL="3200400" algn="l" rtl="0" latinLnBrk="0">
      <a:defRPr lang="ru-RU" sz="1800" kern="1200">
        <a:solidFill>
          <a:schemeClr val="tx1"/>
        </a:solidFill>
        <a:latin typeface="+mn-lt"/>
        <a:ea typeface="+mn-ea"/>
        <a:cs typeface="+mn-cs"/>
      </a:defRPr>
    </a:lvl8pPr>
    <a:lvl9pPr marL="3657600" algn="l" rtl="0" latinLnBrk="0">
      <a:defRPr lang="ru-RU" sz="1800" kern="1200">
        <a:solidFill>
          <a:schemeClr val="tx1"/>
        </a:solidFill>
        <a:latin typeface="+mn-lt"/>
        <a:ea typeface="+mn-ea"/>
        <a:cs typeface="+mn-cs"/>
      </a:defRPr>
    </a:lvl9pPr>
    <a:extLst/>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279" autoAdjust="0"/>
    <p:restoredTop sz="90170" autoAdjust="0"/>
  </p:normalViewPr>
  <p:slideViewPr>
    <p:cSldViewPr>
      <p:cViewPr varScale="1">
        <p:scale>
          <a:sx n="99" d="100"/>
          <a:sy n="99" d="100"/>
        </p:scale>
        <p:origin x="-4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F5287-AFDB-4807-B3F8-0DC7BEF3933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ru-RU"/>
        </a:p>
      </dgm:t>
    </dgm:pt>
    <dgm:pt modelId="{E257345B-BE8D-4A41-8131-5CDE6F0B2DC0}">
      <dgm:prSet/>
      <dgm:spPr/>
      <dgm:t>
        <a:bodyPr/>
        <a:lstStyle/>
        <a:p>
          <a:r>
            <a:rPr lang="ru-RU" b="1" dirty="0" smtClean="0"/>
            <a:t>Имеет </a:t>
          </a:r>
          <a:r>
            <a:rPr lang="ru-RU" dirty="0" smtClean="0"/>
            <a:t>учредительный, основополагающий характер</a:t>
          </a:r>
          <a:endParaRPr lang="ru-RU" dirty="0"/>
        </a:p>
      </dgm:t>
    </dgm:pt>
    <dgm:pt modelId="{20D5B2BF-89F4-4773-8E11-72E43C4F42BE}" type="parTrans" cxnId="{F2873085-ED1E-406E-8CF1-CC9B3D8C5373}">
      <dgm:prSet/>
      <dgm:spPr/>
      <dgm:t>
        <a:bodyPr/>
        <a:lstStyle/>
        <a:p>
          <a:endParaRPr lang="ru-RU"/>
        </a:p>
      </dgm:t>
    </dgm:pt>
    <dgm:pt modelId="{57C1F1BD-C8EE-4BFD-8239-E60FD135C31C}" type="sibTrans" cxnId="{F2873085-ED1E-406E-8CF1-CC9B3D8C5373}">
      <dgm:prSet/>
      <dgm:spPr/>
      <dgm:t>
        <a:bodyPr/>
        <a:lstStyle/>
        <a:p>
          <a:endParaRPr lang="ru-RU"/>
        </a:p>
      </dgm:t>
    </dgm:pt>
    <dgm:pt modelId="{89D21FAB-B227-43C0-9DF7-9971D1988AF5}">
      <dgm:prSet/>
      <dgm:spPr/>
      <dgm:t>
        <a:bodyPr/>
        <a:lstStyle/>
        <a:p>
          <a:r>
            <a:rPr lang="ru-RU" b="1" dirty="0" smtClean="0"/>
            <a:t>Обладает </a:t>
          </a:r>
          <a:r>
            <a:rPr lang="ru-RU" dirty="0" smtClean="0"/>
            <a:t>высшей юридической силой</a:t>
          </a:r>
          <a:endParaRPr lang="ru-RU" dirty="0"/>
        </a:p>
      </dgm:t>
    </dgm:pt>
    <dgm:pt modelId="{9C79D7AE-0AB6-4ED8-AA71-2F559E9BABCC}" type="parTrans" cxnId="{8146503B-78D5-4446-8F9B-41F165E71D41}">
      <dgm:prSet/>
      <dgm:spPr/>
      <dgm:t>
        <a:bodyPr/>
        <a:lstStyle/>
        <a:p>
          <a:endParaRPr lang="ru-RU"/>
        </a:p>
      </dgm:t>
    </dgm:pt>
    <dgm:pt modelId="{5EE8BA1D-1413-4C23-AF23-D96A9F23F809}" type="sibTrans" cxnId="{8146503B-78D5-4446-8F9B-41F165E71D41}">
      <dgm:prSet/>
      <dgm:spPr/>
      <dgm:t>
        <a:bodyPr/>
        <a:lstStyle/>
        <a:p>
          <a:endParaRPr lang="ru-RU"/>
        </a:p>
      </dgm:t>
    </dgm:pt>
    <dgm:pt modelId="{523348BC-D31D-4305-9C0E-2F1E109DDED1}">
      <dgm:prSet/>
      <dgm:spPr/>
      <dgm:t>
        <a:bodyPr/>
        <a:lstStyle/>
        <a:p>
          <a:r>
            <a:rPr lang="ru-RU" b="1" dirty="0" smtClean="0"/>
            <a:t>Характеризуется </a:t>
          </a:r>
          <a:r>
            <a:rPr lang="ru-RU" dirty="0" smtClean="0"/>
            <a:t>стабильностью</a:t>
          </a:r>
          <a:endParaRPr lang="ru-RU" dirty="0"/>
        </a:p>
      </dgm:t>
    </dgm:pt>
    <dgm:pt modelId="{169C2856-52B0-4AAD-99C9-27D0C870A585}" type="parTrans" cxnId="{D90C4873-16B6-4614-87C8-C7EF545D0E0F}">
      <dgm:prSet/>
      <dgm:spPr/>
      <dgm:t>
        <a:bodyPr/>
        <a:lstStyle/>
        <a:p>
          <a:endParaRPr lang="ru-RU"/>
        </a:p>
      </dgm:t>
    </dgm:pt>
    <dgm:pt modelId="{D5EA2F9B-935B-4C15-8219-48DC050175DF}" type="sibTrans" cxnId="{D90C4873-16B6-4614-87C8-C7EF545D0E0F}">
      <dgm:prSet/>
      <dgm:spPr/>
      <dgm:t>
        <a:bodyPr/>
        <a:lstStyle/>
        <a:p>
          <a:endParaRPr lang="ru-RU"/>
        </a:p>
      </dgm:t>
    </dgm:pt>
    <dgm:pt modelId="{D15D312F-28C9-4B78-A1AE-5EAF6AA54863}">
      <dgm:prSet/>
      <dgm:spPr/>
      <dgm:t>
        <a:bodyPr/>
        <a:lstStyle/>
        <a:p>
          <a:r>
            <a:rPr lang="ru-RU" b="1" dirty="0" smtClean="0"/>
            <a:t>Содержит </a:t>
          </a:r>
          <a:r>
            <a:rPr lang="ru-RU" dirty="0" smtClean="0"/>
            <a:t>нормы, имеющие прямое действие</a:t>
          </a:r>
          <a:endParaRPr lang="ru-RU" dirty="0"/>
        </a:p>
      </dgm:t>
    </dgm:pt>
    <dgm:pt modelId="{0C0E3653-9299-40C9-8C70-E1603A9AFEAB}" type="parTrans" cxnId="{90CA5466-BA22-437B-8B25-ECBAE6D453DB}">
      <dgm:prSet/>
      <dgm:spPr/>
      <dgm:t>
        <a:bodyPr/>
        <a:lstStyle/>
        <a:p>
          <a:endParaRPr lang="ru-RU"/>
        </a:p>
      </dgm:t>
    </dgm:pt>
    <dgm:pt modelId="{7E1F81ED-17BD-440A-A775-E8E4BE7B6A21}" type="sibTrans" cxnId="{90CA5466-BA22-437B-8B25-ECBAE6D453DB}">
      <dgm:prSet/>
      <dgm:spPr/>
      <dgm:t>
        <a:bodyPr/>
        <a:lstStyle/>
        <a:p>
          <a:endParaRPr lang="ru-RU"/>
        </a:p>
      </dgm:t>
    </dgm:pt>
    <dgm:pt modelId="{0C293C4E-7BA9-47DD-8AE8-8B501BB456E3}" type="pres">
      <dgm:prSet presAssocID="{709F5287-AFDB-4807-B3F8-0DC7BEF3933C}" presName="outerComposite" presStyleCnt="0">
        <dgm:presLayoutVars>
          <dgm:chMax val="5"/>
          <dgm:dir/>
          <dgm:resizeHandles val="exact"/>
        </dgm:presLayoutVars>
      </dgm:prSet>
      <dgm:spPr/>
      <dgm:t>
        <a:bodyPr/>
        <a:lstStyle/>
        <a:p>
          <a:endParaRPr lang="ru-RU"/>
        </a:p>
      </dgm:t>
    </dgm:pt>
    <dgm:pt modelId="{655C94FD-4C6A-445A-8E5D-CFF91FAFFB0C}" type="pres">
      <dgm:prSet presAssocID="{709F5287-AFDB-4807-B3F8-0DC7BEF3933C}" presName="dummyMaxCanvas" presStyleCnt="0">
        <dgm:presLayoutVars/>
      </dgm:prSet>
      <dgm:spPr/>
    </dgm:pt>
    <dgm:pt modelId="{3E44B148-E20F-471F-9E99-6604A0B958E8}" type="pres">
      <dgm:prSet presAssocID="{709F5287-AFDB-4807-B3F8-0DC7BEF3933C}" presName="FourNodes_1" presStyleLbl="node1" presStyleIdx="0" presStyleCnt="4">
        <dgm:presLayoutVars>
          <dgm:bulletEnabled val="1"/>
        </dgm:presLayoutVars>
      </dgm:prSet>
      <dgm:spPr/>
      <dgm:t>
        <a:bodyPr/>
        <a:lstStyle/>
        <a:p>
          <a:endParaRPr lang="ru-RU"/>
        </a:p>
      </dgm:t>
    </dgm:pt>
    <dgm:pt modelId="{D126EC8C-E700-45EB-979A-1E173FB20794}" type="pres">
      <dgm:prSet presAssocID="{709F5287-AFDB-4807-B3F8-0DC7BEF3933C}" presName="FourNodes_2" presStyleLbl="node1" presStyleIdx="1" presStyleCnt="4">
        <dgm:presLayoutVars>
          <dgm:bulletEnabled val="1"/>
        </dgm:presLayoutVars>
      </dgm:prSet>
      <dgm:spPr/>
      <dgm:t>
        <a:bodyPr/>
        <a:lstStyle/>
        <a:p>
          <a:endParaRPr lang="ru-RU"/>
        </a:p>
      </dgm:t>
    </dgm:pt>
    <dgm:pt modelId="{FAC4726D-BE28-4222-A978-4A2490482F86}" type="pres">
      <dgm:prSet presAssocID="{709F5287-AFDB-4807-B3F8-0DC7BEF3933C}" presName="FourNodes_3" presStyleLbl="node1" presStyleIdx="2" presStyleCnt="4">
        <dgm:presLayoutVars>
          <dgm:bulletEnabled val="1"/>
        </dgm:presLayoutVars>
      </dgm:prSet>
      <dgm:spPr/>
      <dgm:t>
        <a:bodyPr/>
        <a:lstStyle/>
        <a:p>
          <a:endParaRPr lang="ru-RU"/>
        </a:p>
      </dgm:t>
    </dgm:pt>
    <dgm:pt modelId="{B0C77EFB-2267-4E20-89C7-C730763FF158}" type="pres">
      <dgm:prSet presAssocID="{709F5287-AFDB-4807-B3F8-0DC7BEF3933C}" presName="FourNodes_4" presStyleLbl="node1" presStyleIdx="3" presStyleCnt="4">
        <dgm:presLayoutVars>
          <dgm:bulletEnabled val="1"/>
        </dgm:presLayoutVars>
      </dgm:prSet>
      <dgm:spPr/>
      <dgm:t>
        <a:bodyPr/>
        <a:lstStyle/>
        <a:p>
          <a:endParaRPr lang="ru-RU"/>
        </a:p>
      </dgm:t>
    </dgm:pt>
    <dgm:pt modelId="{39E65DBB-0151-481A-82FD-B99C2716E6F0}" type="pres">
      <dgm:prSet presAssocID="{709F5287-AFDB-4807-B3F8-0DC7BEF3933C}" presName="FourConn_1-2" presStyleLbl="fgAccFollowNode1" presStyleIdx="0" presStyleCnt="3">
        <dgm:presLayoutVars>
          <dgm:bulletEnabled val="1"/>
        </dgm:presLayoutVars>
      </dgm:prSet>
      <dgm:spPr/>
      <dgm:t>
        <a:bodyPr/>
        <a:lstStyle/>
        <a:p>
          <a:endParaRPr lang="ru-RU"/>
        </a:p>
      </dgm:t>
    </dgm:pt>
    <dgm:pt modelId="{42CC89D3-A598-4504-81F6-811EDA1BAAFE}" type="pres">
      <dgm:prSet presAssocID="{709F5287-AFDB-4807-B3F8-0DC7BEF3933C}" presName="FourConn_2-3" presStyleLbl="fgAccFollowNode1" presStyleIdx="1" presStyleCnt="3">
        <dgm:presLayoutVars>
          <dgm:bulletEnabled val="1"/>
        </dgm:presLayoutVars>
      </dgm:prSet>
      <dgm:spPr/>
      <dgm:t>
        <a:bodyPr/>
        <a:lstStyle/>
        <a:p>
          <a:endParaRPr lang="ru-RU"/>
        </a:p>
      </dgm:t>
    </dgm:pt>
    <dgm:pt modelId="{73593602-7FA6-4A37-A676-136FC6F997E3}" type="pres">
      <dgm:prSet presAssocID="{709F5287-AFDB-4807-B3F8-0DC7BEF3933C}" presName="FourConn_3-4" presStyleLbl="fgAccFollowNode1" presStyleIdx="2" presStyleCnt="3">
        <dgm:presLayoutVars>
          <dgm:bulletEnabled val="1"/>
        </dgm:presLayoutVars>
      </dgm:prSet>
      <dgm:spPr/>
      <dgm:t>
        <a:bodyPr/>
        <a:lstStyle/>
        <a:p>
          <a:endParaRPr lang="ru-RU"/>
        </a:p>
      </dgm:t>
    </dgm:pt>
    <dgm:pt modelId="{6F9FFBB5-5359-4FD2-8B56-2F81C17D89CB}" type="pres">
      <dgm:prSet presAssocID="{709F5287-AFDB-4807-B3F8-0DC7BEF3933C}" presName="FourNodes_1_text" presStyleLbl="node1" presStyleIdx="3" presStyleCnt="4">
        <dgm:presLayoutVars>
          <dgm:bulletEnabled val="1"/>
        </dgm:presLayoutVars>
      </dgm:prSet>
      <dgm:spPr/>
      <dgm:t>
        <a:bodyPr/>
        <a:lstStyle/>
        <a:p>
          <a:endParaRPr lang="ru-RU"/>
        </a:p>
      </dgm:t>
    </dgm:pt>
    <dgm:pt modelId="{DD103C27-584D-494A-82E6-DE6A052AA0FD}" type="pres">
      <dgm:prSet presAssocID="{709F5287-AFDB-4807-B3F8-0DC7BEF3933C}" presName="FourNodes_2_text" presStyleLbl="node1" presStyleIdx="3" presStyleCnt="4">
        <dgm:presLayoutVars>
          <dgm:bulletEnabled val="1"/>
        </dgm:presLayoutVars>
      </dgm:prSet>
      <dgm:spPr/>
      <dgm:t>
        <a:bodyPr/>
        <a:lstStyle/>
        <a:p>
          <a:endParaRPr lang="ru-RU"/>
        </a:p>
      </dgm:t>
    </dgm:pt>
    <dgm:pt modelId="{88FD1DB9-36C0-4931-B52B-446A0F1AEE38}" type="pres">
      <dgm:prSet presAssocID="{709F5287-AFDB-4807-B3F8-0DC7BEF3933C}" presName="FourNodes_3_text" presStyleLbl="node1" presStyleIdx="3" presStyleCnt="4">
        <dgm:presLayoutVars>
          <dgm:bulletEnabled val="1"/>
        </dgm:presLayoutVars>
      </dgm:prSet>
      <dgm:spPr/>
      <dgm:t>
        <a:bodyPr/>
        <a:lstStyle/>
        <a:p>
          <a:endParaRPr lang="ru-RU"/>
        </a:p>
      </dgm:t>
    </dgm:pt>
    <dgm:pt modelId="{1FAA5F8C-BE34-4917-9A04-20603C4786D5}" type="pres">
      <dgm:prSet presAssocID="{709F5287-AFDB-4807-B3F8-0DC7BEF3933C}" presName="FourNodes_4_text" presStyleLbl="node1" presStyleIdx="3" presStyleCnt="4">
        <dgm:presLayoutVars>
          <dgm:bulletEnabled val="1"/>
        </dgm:presLayoutVars>
      </dgm:prSet>
      <dgm:spPr/>
      <dgm:t>
        <a:bodyPr/>
        <a:lstStyle/>
        <a:p>
          <a:endParaRPr lang="ru-RU"/>
        </a:p>
      </dgm:t>
    </dgm:pt>
  </dgm:ptLst>
  <dgm:cxnLst>
    <dgm:cxn modelId="{FFB682C9-A8C0-4261-A507-3C5406C2C474}" type="presOf" srcId="{89D21FAB-B227-43C0-9DF7-9971D1988AF5}" destId="{D126EC8C-E700-45EB-979A-1E173FB20794}" srcOrd="0" destOrd="0" presId="urn:microsoft.com/office/officeart/2005/8/layout/vProcess5"/>
    <dgm:cxn modelId="{8146503B-78D5-4446-8F9B-41F165E71D41}" srcId="{709F5287-AFDB-4807-B3F8-0DC7BEF3933C}" destId="{89D21FAB-B227-43C0-9DF7-9971D1988AF5}" srcOrd="1" destOrd="0" parTransId="{9C79D7AE-0AB6-4ED8-AA71-2F559E9BABCC}" sibTransId="{5EE8BA1D-1413-4C23-AF23-D96A9F23F809}"/>
    <dgm:cxn modelId="{2CF2974C-7F96-4A52-ACEB-30697B9E27E6}" type="presOf" srcId="{D15D312F-28C9-4B78-A1AE-5EAF6AA54863}" destId="{B0C77EFB-2267-4E20-89C7-C730763FF158}" srcOrd="0" destOrd="0" presId="urn:microsoft.com/office/officeart/2005/8/layout/vProcess5"/>
    <dgm:cxn modelId="{FBF60FE4-25CF-41E9-A37C-1D2AE3233CE3}" type="presOf" srcId="{523348BC-D31D-4305-9C0E-2F1E109DDED1}" destId="{88FD1DB9-36C0-4931-B52B-446A0F1AEE38}" srcOrd="1" destOrd="0" presId="urn:microsoft.com/office/officeart/2005/8/layout/vProcess5"/>
    <dgm:cxn modelId="{591DC5C3-CEB1-4883-BE84-0BE214E7374A}" type="presOf" srcId="{709F5287-AFDB-4807-B3F8-0DC7BEF3933C}" destId="{0C293C4E-7BA9-47DD-8AE8-8B501BB456E3}" srcOrd="0" destOrd="0" presId="urn:microsoft.com/office/officeart/2005/8/layout/vProcess5"/>
    <dgm:cxn modelId="{0BBF36CB-9D45-4BE5-929A-9F9D50669FEA}" type="presOf" srcId="{89D21FAB-B227-43C0-9DF7-9971D1988AF5}" destId="{DD103C27-584D-494A-82E6-DE6A052AA0FD}" srcOrd="1" destOrd="0" presId="urn:microsoft.com/office/officeart/2005/8/layout/vProcess5"/>
    <dgm:cxn modelId="{D90C4873-16B6-4614-87C8-C7EF545D0E0F}" srcId="{709F5287-AFDB-4807-B3F8-0DC7BEF3933C}" destId="{523348BC-D31D-4305-9C0E-2F1E109DDED1}" srcOrd="2" destOrd="0" parTransId="{169C2856-52B0-4AAD-99C9-27D0C870A585}" sibTransId="{D5EA2F9B-935B-4C15-8219-48DC050175DF}"/>
    <dgm:cxn modelId="{6AB8EFA3-2A51-47CB-8DB2-8093A3FE8641}" type="presOf" srcId="{E257345B-BE8D-4A41-8131-5CDE6F0B2DC0}" destId="{3E44B148-E20F-471F-9E99-6604A0B958E8}" srcOrd="0" destOrd="0" presId="urn:microsoft.com/office/officeart/2005/8/layout/vProcess5"/>
    <dgm:cxn modelId="{DEE0A588-C7C8-4D6E-9DD9-0AD1C857EAFD}" type="presOf" srcId="{D15D312F-28C9-4B78-A1AE-5EAF6AA54863}" destId="{1FAA5F8C-BE34-4917-9A04-20603C4786D5}" srcOrd="1" destOrd="0" presId="urn:microsoft.com/office/officeart/2005/8/layout/vProcess5"/>
    <dgm:cxn modelId="{9B1E3A9C-583D-4F00-A996-5CADF292E0A5}" type="presOf" srcId="{57C1F1BD-C8EE-4BFD-8239-E60FD135C31C}" destId="{39E65DBB-0151-481A-82FD-B99C2716E6F0}" srcOrd="0" destOrd="0" presId="urn:microsoft.com/office/officeart/2005/8/layout/vProcess5"/>
    <dgm:cxn modelId="{F2873085-ED1E-406E-8CF1-CC9B3D8C5373}" srcId="{709F5287-AFDB-4807-B3F8-0DC7BEF3933C}" destId="{E257345B-BE8D-4A41-8131-5CDE6F0B2DC0}" srcOrd="0" destOrd="0" parTransId="{20D5B2BF-89F4-4773-8E11-72E43C4F42BE}" sibTransId="{57C1F1BD-C8EE-4BFD-8239-E60FD135C31C}"/>
    <dgm:cxn modelId="{1EECB1FE-A3FC-4DA1-B731-4FED6B8ADD3F}" type="presOf" srcId="{5EE8BA1D-1413-4C23-AF23-D96A9F23F809}" destId="{42CC89D3-A598-4504-81F6-811EDA1BAAFE}" srcOrd="0" destOrd="0" presId="urn:microsoft.com/office/officeart/2005/8/layout/vProcess5"/>
    <dgm:cxn modelId="{90CA5466-BA22-437B-8B25-ECBAE6D453DB}" srcId="{709F5287-AFDB-4807-B3F8-0DC7BEF3933C}" destId="{D15D312F-28C9-4B78-A1AE-5EAF6AA54863}" srcOrd="3" destOrd="0" parTransId="{0C0E3653-9299-40C9-8C70-E1603A9AFEAB}" sibTransId="{7E1F81ED-17BD-440A-A775-E8E4BE7B6A21}"/>
    <dgm:cxn modelId="{5F88C273-E5C5-4E4E-9E3C-1FB3F804F4F7}" type="presOf" srcId="{E257345B-BE8D-4A41-8131-5CDE6F0B2DC0}" destId="{6F9FFBB5-5359-4FD2-8B56-2F81C17D89CB}" srcOrd="1" destOrd="0" presId="urn:microsoft.com/office/officeart/2005/8/layout/vProcess5"/>
    <dgm:cxn modelId="{3CFF8489-5651-4932-A9B9-13FCD0E4F089}" type="presOf" srcId="{523348BC-D31D-4305-9C0E-2F1E109DDED1}" destId="{FAC4726D-BE28-4222-A978-4A2490482F86}" srcOrd="0" destOrd="0" presId="urn:microsoft.com/office/officeart/2005/8/layout/vProcess5"/>
    <dgm:cxn modelId="{35C21C34-D993-408B-9D4A-06C6ACB6AB64}" type="presOf" srcId="{D5EA2F9B-935B-4C15-8219-48DC050175DF}" destId="{73593602-7FA6-4A37-A676-136FC6F997E3}" srcOrd="0" destOrd="0" presId="urn:microsoft.com/office/officeart/2005/8/layout/vProcess5"/>
    <dgm:cxn modelId="{C3FF6D25-DE5B-4858-B71D-1E663EA6A088}" type="presParOf" srcId="{0C293C4E-7BA9-47DD-8AE8-8B501BB456E3}" destId="{655C94FD-4C6A-445A-8E5D-CFF91FAFFB0C}" srcOrd="0" destOrd="0" presId="urn:microsoft.com/office/officeart/2005/8/layout/vProcess5"/>
    <dgm:cxn modelId="{018B9D04-11AB-49E3-B97B-8E0A58F36DD5}" type="presParOf" srcId="{0C293C4E-7BA9-47DD-8AE8-8B501BB456E3}" destId="{3E44B148-E20F-471F-9E99-6604A0B958E8}" srcOrd="1" destOrd="0" presId="urn:microsoft.com/office/officeart/2005/8/layout/vProcess5"/>
    <dgm:cxn modelId="{10897AFE-096B-47B2-B333-0034A5B19D02}" type="presParOf" srcId="{0C293C4E-7BA9-47DD-8AE8-8B501BB456E3}" destId="{D126EC8C-E700-45EB-979A-1E173FB20794}" srcOrd="2" destOrd="0" presId="urn:microsoft.com/office/officeart/2005/8/layout/vProcess5"/>
    <dgm:cxn modelId="{0D4BB42B-BCD1-424E-A979-38C5F64FA8D8}" type="presParOf" srcId="{0C293C4E-7BA9-47DD-8AE8-8B501BB456E3}" destId="{FAC4726D-BE28-4222-A978-4A2490482F86}" srcOrd="3" destOrd="0" presId="urn:microsoft.com/office/officeart/2005/8/layout/vProcess5"/>
    <dgm:cxn modelId="{2BAA8C2A-C94C-40B7-A7F4-F49C93539771}" type="presParOf" srcId="{0C293C4E-7BA9-47DD-8AE8-8B501BB456E3}" destId="{B0C77EFB-2267-4E20-89C7-C730763FF158}" srcOrd="4" destOrd="0" presId="urn:microsoft.com/office/officeart/2005/8/layout/vProcess5"/>
    <dgm:cxn modelId="{66099543-B9DB-4DA4-A5F7-6E99CB4E8A27}" type="presParOf" srcId="{0C293C4E-7BA9-47DD-8AE8-8B501BB456E3}" destId="{39E65DBB-0151-481A-82FD-B99C2716E6F0}" srcOrd="5" destOrd="0" presId="urn:microsoft.com/office/officeart/2005/8/layout/vProcess5"/>
    <dgm:cxn modelId="{3B667444-B197-4CA2-8DF6-2F5BA2E7F334}" type="presParOf" srcId="{0C293C4E-7BA9-47DD-8AE8-8B501BB456E3}" destId="{42CC89D3-A598-4504-81F6-811EDA1BAAFE}" srcOrd="6" destOrd="0" presId="urn:microsoft.com/office/officeart/2005/8/layout/vProcess5"/>
    <dgm:cxn modelId="{F8924F85-1F25-4025-B1F2-4E5E05321CFB}" type="presParOf" srcId="{0C293C4E-7BA9-47DD-8AE8-8B501BB456E3}" destId="{73593602-7FA6-4A37-A676-136FC6F997E3}" srcOrd="7" destOrd="0" presId="urn:microsoft.com/office/officeart/2005/8/layout/vProcess5"/>
    <dgm:cxn modelId="{F80A5831-AA53-4DDD-9272-F440799E48D8}" type="presParOf" srcId="{0C293C4E-7BA9-47DD-8AE8-8B501BB456E3}" destId="{6F9FFBB5-5359-4FD2-8B56-2F81C17D89CB}" srcOrd="8" destOrd="0" presId="urn:microsoft.com/office/officeart/2005/8/layout/vProcess5"/>
    <dgm:cxn modelId="{B722BA76-DD94-409C-A4C7-ADFBD23CF130}" type="presParOf" srcId="{0C293C4E-7BA9-47DD-8AE8-8B501BB456E3}" destId="{DD103C27-584D-494A-82E6-DE6A052AA0FD}" srcOrd="9" destOrd="0" presId="urn:microsoft.com/office/officeart/2005/8/layout/vProcess5"/>
    <dgm:cxn modelId="{2F931757-79C1-4087-BDB7-A5A91E000E51}" type="presParOf" srcId="{0C293C4E-7BA9-47DD-8AE8-8B501BB456E3}" destId="{88FD1DB9-36C0-4931-B52B-446A0F1AEE38}" srcOrd="10" destOrd="0" presId="urn:microsoft.com/office/officeart/2005/8/layout/vProcess5"/>
    <dgm:cxn modelId="{35996577-54E0-4C7C-8750-64C2F0B14F2A}" type="presParOf" srcId="{0C293C4E-7BA9-47DD-8AE8-8B501BB456E3}" destId="{1FAA5F8C-BE34-4917-9A04-20603C4786D5}" srcOrd="11"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562CBE5B-C64E-4498-8AC0-1CCD41555ACF}"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ru-RU"/>
        </a:p>
      </dgm:t>
    </dgm:pt>
    <dgm:pt modelId="{77689465-404A-4AE0-9D5A-78A3E51785F7}">
      <dgm:prSet phldrT="[Текст]"/>
      <dgm:spPr/>
      <dgm:t>
        <a:bodyPr/>
        <a:lstStyle/>
        <a:p>
          <a:r>
            <a:rPr lang="ru-RU" dirty="0" smtClean="0"/>
            <a:t>функции</a:t>
          </a:r>
          <a:endParaRPr lang="ru-RU" dirty="0"/>
        </a:p>
      </dgm:t>
    </dgm:pt>
    <dgm:pt modelId="{9EFE2066-4370-4208-8B4C-9D443AB738AF}" type="parTrans" cxnId="{57D2DB41-1ADC-4235-BD96-8740788C5F33}">
      <dgm:prSet/>
      <dgm:spPr/>
      <dgm:t>
        <a:bodyPr/>
        <a:lstStyle/>
        <a:p>
          <a:endParaRPr lang="ru-RU"/>
        </a:p>
      </dgm:t>
    </dgm:pt>
    <dgm:pt modelId="{4A289B55-F926-449B-BD31-07E20BBF1294}" type="sibTrans" cxnId="{57D2DB41-1ADC-4235-BD96-8740788C5F33}">
      <dgm:prSet/>
      <dgm:spPr/>
      <dgm:t>
        <a:bodyPr/>
        <a:lstStyle/>
        <a:p>
          <a:endParaRPr lang="ru-RU"/>
        </a:p>
      </dgm:t>
    </dgm:pt>
    <dgm:pt modelId="{06D679BC-C9A9-44C6-B427-DA7141389A19}">
      <dgm:prSet phldrT="[Текст]"/>
      <dgm:spPr/>
      <dgm:t>
        <a:bodyPr/>
        <a:lstStyle/>
        <a:p>
          <a:r>
            <a:rPr lang="ru-RU" b="1" dirty="0" smtClean="0"/>
            <a:t>Политическая</a:t>
          </a:r>
          <a:r>
            <a:rPr lang="ru-RU" dirty="0" smtClean="0"/>
            <a:t> </a:t>
          </a:r>
          <a:endParaRPr lang="ru-RU" dirty="0"/>
        </a:p>
      </dgm:t>
    </dgm:pt>
    <dgm:pt modelId="{4EAA7520-9D00-4558-A331-E3AF4CC86F78}" type="parTrans" cxnId="{747A5135-CE15-492B-BBC7-230DE0A5F98A}">
      <dgm:prSet/>
      <dgm:spPr/>
      <dgm:t>
        <a:bodyPr/>
        <a:lstStyle/>
        <a:p>
          <a:endParaRPr lang="ru-RU"/>
        </a:p>
      </dgm:t>
    </dgm:pt>
    <dgm:pt modelId="{EA347699-ACF9-4202-942A-0DFA555859C3}" type="sibTrans" cxnId="{747A5135-CE15-492B-BBC7-230DE0A5F98A}">
      <dgm:prSet/>
      <dgm:spPr/>
      <dgm:t>
        <a:bodyPr/>
        <a:lstStyle/>
        <a:p>
          <a:endParaRPr lang="ru-RU"/>
        </a:p>
      </dgm:t>
    </dgm:pt>
    <dgm:pt modelId="{6E204668-AB5D-49EC-9587-142B722A65BF}">
      <dgm:prSet phldrT="[Текст]"/>
      <dgm:spPr/>
      <dgm:t>
        <a:bodyPr/>
        <a:lstStyle/>
        <a:p>
          <a:endParaRPr lang="ru-RU" dirty="0"/>
        </a:p>
      </dgm:t>
    </dgm:pt>
    <dgm:pt modelId="{FD6E9939-FB61-41A5-80D7-D1D954F9329B}" type="parTrans" cxnId="{3251D61D-9C3A-4800-A6B4-717B6746636D}">
      <dgm:prSet/>
      <dgm:spPr/>
      <dgm:t>
        <a:bodyPr/>
        <a:lstStyle/>
        <a:p>
          <a:endParaRPr lang="ru-RU"/>
        </a:p>
      </dgm:t>
    </dgm:pt>
    <dgm:pt modelId="{2B7FFEEF-67D4-491C-A09F-441BB10F4B3B}" type="sibTrans" cxnId="{3251D61D-9C3A-4800-A6B4-717B6746636D}">
      <dgm:prSet/>
      <dgm:spPr/>
      <dgm:t>
        <a:bodyPr/>
        <a:lstStyle/>
        <a:p>
          <a:endParaRPr lang="ru-RU"/>
        </a:p>
      </dgm:t>
    </dgm:pt>
    <dgm:pt modelId="{DA1E2848-0333-46EE-BF2A-7ED5A0C433D7}">
      <dgm:prSet phldrT="[Текст]"/>
      <dgm:spPr/>
      <dgm:t>
        <a:bodyPr/>
        <a:lstStyle/>
        <a:p>
          <a:endParaRPr lang="ru-RU" dirty="0"/>
        </a:p>
      </dgm:t>
    </dgm:pt>
    <dgm:pt modelId="{D09472D3-6BC8-4850-9A14-B44D8BCD8761}" type="parTrans" cxnId="{059C736B-BD68-4A66-AE09-EFF0283DE988}">
      <dgm:prSet/>
      <dgm:spPr/>
      <dgm:t>
        <a:bodyPr/>
        <a:lstStyle/>
        <a:p>
          <a:endParaRPr lang="ru-RU"/>
        </a:p>
      </dgm:t>
    </dgm:pt>
    <dgm:pt modelId="{22439A0B-DA8F-4989-8A4D-CA99A4D489BC}" type="sibTrans" cxnId="{059C736B-BD68-4A66-AE09-EFF0283DE988}">
      <dgm:prSet/>
      <dgm:spPr/>
      <dgm:t>
        <a:bodyPr/>
        <a:lstStyle/>
        <a:p>
          <a:endParaRPr lang="ru-RU"/>
        </a:p>
      </dgm:t>
    </dgm:pt>
    <dgm:pt modelId="{E46957E3-0523-43D4-9A66-C3F186F8A193}">
      <dgm:prSet/>
      <dgm:spPr/>
      <dgm:t>
        <a:bodyPr/>
        <a:lstStyle/>
        <a:p>
          <a:r>
            <a:rPr lang="ru-RU" b="1" smtClean="0"/>
            <a:t>Правовая</a:t>
          </a:r>
          <a:r>
            <a:rPr lang="ru-RU" smtClean="0"/>
            <a:t> </a:t>
          </a:r>
          <a:endParaRPr lang="ru-RU"/>
        </a:p>
      </dgm:t>
    </dgm:pt>
    <dgm:pt modelId="{36743070-7487-428D-A556-D21D7C2DD1CC}" type="parTrans" cxnId="{1FEE90FC-B8F4-480F-9E49-AA388BAD72B5}">
      <dgm:prSet/>
      <dgm:spPr/>
      <dgm:t>
        <a:bodyPr/>
        <a:lstStyle/>
        <a:p>
          <a:endParaRPr lang="ru-RU"/>
        </a:p>
      </dgm:t>
    </dgm:pt>
    <dgm:pt modelId="{105EFFA4-7CED-43AD-896D-71E46988E262}" type="sibTrans" cxnId="{1FEE90FC-B8F4-480F-9E49-AA388BAD72B5}">
      <dgm:prSet/>
      <dgm:spPr/>
      <dgm:t>
        <a:bodyPr/>
        <a:lstStyle/>
        <a:p>
          <a:endParaRPr lang="ru-RU"/>
        </a:p>
      </dgm:t>
    </dgm:pt>
    <dgm:pt modelId="{13C3B016-A146-4D3E-9688-3A03982695E3}">
      <dgm:prSet/>
      <dgm:spPr/>
      <dgm:t>
        <a:bodyPr/>
        <a:lstStyle/>
        <a:p>
          <a:r>
            <a:rPr lang="ru-RU" b="1" smtClean="0"/>
            <a:t>Гуманистическая</a:t>
          </a:r>
          <a:r>
            <a:rPr lang="ru-RU" smtClean="0"/>
            <a:t> </a:t>
          </a:r>
          <a:endParaRPr lang="ru-RU"/>
        </a:p>
      </dgm:t>
    </dgm:pt>
    <dgm:pt modelId="{9F7921FD-EA43-4D29-AD03-290D161629D2}" type="parTrans" cxnId="{1350DB7C-5259-4D3D-B631-D22848FC5BC6}">
      <dgm:prSet/>
      <dgm:spPr/>
      <dgm:t>
        <a:bodyPr/>
        <a:lstStyle/>
        <a:p>
          <a:endParaRPr lang="ru-RU"/>
        </a:p>
      </dgm:t>
    </dgm:pt>
    <dgm:pt modelId="{7AC462EA-80EF-4F7A-93B1-A064630769EB}" type="sibTrans" cxnId="{1350DB7C-5259-4D3D-B631-D22848FC5BC6}">
      <dgm:prSet/>
      <dgm:spPr/>
      <dgm:t>
        <a:bodyPr/>
        <a:lstStyle/>
        <a:p>
          <a:endParaRPr lang="ru-RU"/>
        </a:p>
      </dgm:t>
    </dgm:pt>
    <dgm:pt modelId="{97F4E9CC-EEF5-494B-B1D2-82F4A9209546}">
      <dgm:prSet/>
      <dgm:spPr/>
      <dgm:t>
        <a:bodyPr/>
        <a:lstStyle/>
        <a:p>
          <a:r>
            <a:rPr lang="ru-RU" b="1" smtClean="0"/>
            <a:t>Учредительная</a:t>
          </a:r>
          <a:endParaRPr lang="ru-RU"/>
        </a:p>
      </dgm:t>
    </dgm:pt>
    <dgm:pt modelId="{6C1BC9D7-7E16-4586-8F21-28CAB18FC545}" type="parTrans" cxnId="{36C41A84-764F-448F-8698-6CF4B31FBF8B}">
      <dgm:prSet/>
      <dgm:spPr/>
      <dgm:t>
        <a:bodyPr/>
        <a:lstStyle/>
        <a:p>
          <a:endParaRPr lang="ru-RU"/>
        </a:p>
      </dgm:t>
    </dgm:pt>
    <dgm:pt modelId="{065CBE8A-1904-4E3B-A381-95F1A0A4DD53}" type="sibTrans" cxnId="{36C41A84-764F-448F-8698-6CF4B31FBF8B}">
      <dgm:prSet/>
      <dgm:spPr/>
      <dgm:t>
        <a:bodyPr/>
        <a:lstStyle/>
        <a:p>
          <a:endParaRPr lang="ru-RU"/>
        </a:p>
      </dgm:t>
    </dgm:pt>
    <dgm:pt modelId="{18E1FEBC-CE8D-4B11-8D04-AEA0575F41C8}">
      <dgm:prSet/>
      <dgm:spPr/>
      <dgm:t>
        <a:bodyPr/>
        <a:lstStyle/>
        <a:p>
          <a:r>
            <a:rPr lang="ru-RU" b="1" smtClean="0"/>
            <a:t>Мировоззренческая</a:t>
          </a:r>
          <a:endParaRPr lang="ru-RU"/>
        </a:p>
      </dgm:t>
    </dgm:pt>
    <dgm:pt modelId="{C5A92C52-6FA6-4A43-BC2F-FF7ACFFCD412}" type="parTrans" cxnId="{AB861836-C5A1-45D4-952A-5421A74158FA}">
      <dgm:prSet/>
      <dgm:spPr/>
      <dgm:t>
        <a:bodyPr/>
        <a:lstStyle/>
        <a:p>
          <a:endParaRPr lang="ru-RU"/>
        </a:p>
      </dgm:t>
    </dgm:pt>
    <dgm:pt modelId="{140D8E09-276B-43F3-9FF2-90469C5FDB9C}" type="sibTrans" cxnId="{AB861836-C5A1-45D4-952A-5421A74158FA}">
      <dgm:prSet/>
      <dgm:spPr/>
      <dgm:t>
        <a:bodyPr/>
        <a:lstStyle/>
        <a:p>
          <a:endParaRPr lang="ru-RU"/>
        </a:p>
      </dgm:t>
    </dgm:pt>
    <dgm:pt modelId="{CF787086-0E13-482D-AFBA-E59A4D95C786}" type="pres">
      <dgm:prSet presAssocID="{562CBE5B-C64E-4498-8AC0-1CCD41555ACF}" presName="cycle" presStyleCnt="0">
        <dgm:presLayoutVars>
          <dgm:chMax val="1"/>
          <dgm:dir/>
          <dgm:animLvl val="ctr"/>
          <dgm:resizeHandles val="exact"/>
        </dgm:presLayoutVars>
      </dgm:prSet>
      <dgm:spPr/>
      <dgm:t>
        <a:bodyPr/>
        <a:lstStyle/>
        <a:p>
          <a:endParaRPr lang="ru-RU"/>
        </a:p>
      </dgm:t>
    </dgm:pt>
    <dgm:pt modelId="{72AA6294-1D98-4153-96DF-CFF998D478AF}" type="pres">
      <dgm:prSet presAssocID="{77689465-404A-4AE0-9D5A-78A3E51785F7}" presName="centerShape" presStyleLbl="node0" presStyleIdx="0" presStyleCnt="1"/>
      <dgm:spPr/>
      <dgm:t>
        <a:bodyPr/>
        <a:lstStyle/>
        <a:p>
          <a:endParaRPr lang="ru-RU"/>
        </a:p>
      </dgm:t>
    </dgm:pt>
    <dgm:pt modelId="{2ECAEBF1-18DA-4DE9-9E23-BBEE60CF034B}" type="pres">
      <dgm:prSet presAssocID="{4EAA7520-9D00-4558-A331-E3AF4CC86F78}" presName="parTrans" presStyleLbl="bgSibTrans2D1" presStyleIdx="0" presStyleCnt="5"/>
      <dgm:spPr/>
      <dgm:t>
        <a:bodyPr/>
        <a:lstStyle/>
        <a:p>
          <a:endParaRPr lang="ru-RU"/>
        </a:p>
      </dgm:t>
    </dgm:pt>
    <dgm:pt modelId="{70996977-72CF-4BC2-BF9C-5B19B838A61C}" type="pres">
      <dgm:prSet presAssocID="{06D679BC-C9A9-44C6-B427-DA7141389A19}" presName="node" presStyleLbl="node1" presStyleIdx="0" presStyleCnt="5">
        <dgm:presLayoutVars>
          <dgm:bulletEnabled val="1"/>
        </dgm:presLayoutVars>
      </dgm:prSet>
      <dgm:spPr/>
      <dgm:t>
        <a:bodyPr/>
        <a:lstStyle/>
        <a:p>
          <a:endParaRPr lang="ru-RU"/>
        </a:p>
      </dgm:t>
    </dgm:pt>
    <dgm:pt modelId="{EC237A1F-F3DD-4810-B856-D4CB361679B0}" type="pres">
      <dgm:prSet presAssocID="{36743070-7487-428D-A556-D21D7C2DD1CC}" presName="parTrans" presStyleLbl="bgSibTrans2D1" presStyleIdx="1" presStyleCnt="5"/>
      <dgm:spPr/>
      <dgm:t>
        <a:bodyPr/>
        <a:lstStyle/>
        <a:p>
          <a:endParaRPr lang="ru-RU"/>
        </a:p>
      </dgm:t>
    </dgm:pt>
    <dgm:pt modelId="{11600370-CE3E-45C8-97E4-7AECEC92218E}" type="pres">
      <dgm:prSet presAssocID="{E46957E3-0523-43D4-9A66-C3F186F8A193}" presName="node" presStyleLbl="node1" presStyleIdx="1" presStyleCnt="5">
        <dgm:presLayoutVars>
          <dgm:bulletEnabled val="1"/>
        </dgm:presLayoutVars>
      </dgm:prSet>
      <dgm:spPr/>
      <dgm:t>
        <a:bodyPr/>
        <a:lstStyle/>
        <a:p>
          <a:endParaRPr lang="ru-RU"/>
        </a:p>
      </dgm:t>
    </dgm:pt>
    <dgm:pt modelId="{E3062E12-73CC-41FD-AA97-4F7EA5C585DC}" type="pres">
      <dgm:prSet presAssocID="{9F7921FD-EA43-4D29-AD03-290D161629D2}" presName="parTrans" presStyleLbl="bgSibTrans2D1" presStyleIdx="2" presStyleCnt="5"/>
      <dgm:spPr/>
      <dgm:t>
        <a:bodyPr/>
        <a:lstStyle/>
        <a:p>
          <a:endParaRPr lang="ru-RU"/>
        </a:p>
      </dgm:t>
    </dgm:pt>
    <dgm:pt modelId="{15B96378-79EB-4A39-AD54-02334F921EDF}" type="pres">
      <dgm:prSet presAssocID="{13C3B016-A146-4D3E-9688-3A03982695E3}" presName="node" presStyleLbl="node1" presStyleIdx="2" presStyleCnt="5">
        <dgm:presLayoutVars>
          <dgm:bulletEnabled val="1"/>
        </dgm:presLayoutVars>
      </dgm:prSet>
      <dgm:spPr/>
      <dgm:t>
        <a:bodyPr/>
        <a:lstStyle/>
        <a:p>
          <a:endParaRPr lang="ru-RU"/>
        </a:p>
      </dgm:t>
    </dgm:pt>
    <dgm:pt modelId="{F0032599-3EE4-4819-BD23-65B474C57F12}" type="pres">
      <dgm:prSet presAssocID="{6C1BC9D7-7E16-4586-8F21-28CAB18FC545}" presName="parTrans" presStyleLbl="bgSibTrans2D1" presStyleIdx="3" presStyleCnt="5"/>
      <dgm:spPr/>
      <dgm:t>
        <a:bodyPr/>
        <a:lstStyle/>
        <a:p>
          <a:endParaRPr lang="ru-RU"/>
        </a:p>
      </dgm:t>
    </dgm:pt>
    <dgm:pt modelId="{5EE8BBF6-DDAD-40F5-AC04-6139C5764FF9}" type="pres">
      <dgm:prSet presAssocID="{97F4E9CC-EEF5-494B-B1D2-82F4A9209546}" presName="node" presStyleLbl="node1" presStyleIdx="3" presStyleCnt="5">
        <dgm:presLayoutVars>
          <dgm:bulletEnabled val="1"/>
        </dgm:presLayoutVars>
      </dgm:prSet>
      <dgm:spPr/>
      <dgm:t>
        <a:bodyPr/>
        <a:lstStyle/>
        <a:p>
          <a:endParaRPr lang="ru-RU"/>
        </a:p>
      </dgm:t>
    </dgm:pt>
    <dgm:pt modelId="{F52C5E39-701E-4F32-A103-BF709B009A74}" type="pres">
      <dgm:prSet presAssocID="{C5A92C52-6FA6-4A43-BC2F-FF7ACFFCD412}" presName="parTrans" presStyleLbl="bgSibTrans2D1" presStyleIdx="4" presStyleCnt="5"/>
      <dgm:spPr/>
      <dgm:t>
        <a:bodyPr/>
        <a:lstStyle/>
        <a:p>
          <a:endParaRPr lang="ru-RU"/>
        </a:p>
      </dgm:t>
    </dgm:pt>
    <dgm:pt modelId="{A966FD22-F1FA-4FA6-88C2-07D194A0C3F3}" type="pres">
      <dgm:prSet presAssocID="{18E1FEBC-CE8D-4B11-8D04-AEA0575F41C8}" presName="node" presStyleLbl="node1" presStyleIdx="4" presStyleCnt="5">
        <dgm:presLayoutVars>
          <dgm:bulletEnabled val="1"/>
        </dgm:presLayoutVars>
      </dgm:prSet>
      <dgm:spPr/>
      <dgm:t>
        <a:bodyPr/>
        <a:lstStyle/>
        <a:p>
          <a:endParaRPr lang="ru-RU"/>
        </a:p>
      </dgm:t>
    </dgm:pt>
  </dgm:ptLst>
  <dgm:cxnLst>
    <dgm:cxn modelId="{2D1F87F6-15AB-42FD-846D-0548C7681FC6}" type="presOf" srcId="{13C3B016-A146-4D3E-9688-3A03982695E3}" destId="{15B96378-79EB-4A39-AD54-02334F921EDF}" srcOrd="0" destOrd="0" presId="urn:microsoft.com/office/officeart/2005/8/layout/radial4"/>
    <dgm:cxn modelId="{059C736B-BD68-4A66-AE09-EFF0283DE988}" srcId="{562CBE5B-C64E-4498-8AC0-1CCD41555ACF}" destId="{DA1E2848-0333-46EE-BF2A-7ED5A0C433D7}" srcOrd="2" destOrd="0" parTransId="{D09472D3-6BC8-4850-9A14-B44D8BCD8761}" sibTransId="{22439A0B-DA8F-4989-8A4D-CA99A4D489BC}"/>
    <dgm:cxn modelId="{57D2DB41-1ADC-4235-BD96-8740788C5F33}" srcId="{562CBE5B-C64E-4498-8AC0-1CCD41555ACF}" destId="{77689465-404A-4AE0-9D5A-78A3E51785F7}" srcOrd="0" destOrd="0" parTransId="{9EFE2066-4370-4208-8B4C-9D443AB738AF}" sibTransId="{4A289B55-F926-449B-BD31-07E20BBF1294}"/>
    <dgm:cxn modelId="{B5373DE8-E59C-434F-B23F-26A136940E4F}" type="presOf" srcId="{36743070-7487-428D-A556-D21D7C2DD1CC}" destId="{EC237A1F-F3DD-4810-B856-D4CB361679B0}" srcOrd="0" destOrd="0" presId="urn:microsoft.com/office/officeart/2005/8/layout/radial4"/>
    <dgm:cxn modelId="{ED82B265-1689-40E5-8555-11D08BF9B2A7}" type="presOf" srcId="{6C1BC9D7-7E16-4586-8F21-28CAB18FC545}" destId="{F0032599-3EE4-4819-BD23-65B474C57F12}" srcOrd="0" destOrd="0" presId="urn:microsoft.com/office/officeart/2005/8/layout/radial4"/>
    <dgm:cxn modelId="{60EE955E-8603-42E3-B3EF-702FB7C1285F}" type="presOf" srcId="{18E1FEBC-CE8D-4B11-8D04-AEA0575F41C8}" destId="{A966FD22-F1FA-4FA6-88C2-07D194A0C3F3}" srcOrd="0" destOrd="0" presId="urn:microsoft.com/office/officeart/2005/8/layout/radial4"/>
    <dgm:cxn modelId="{306E63DF-AEC5-43F2-A9D9-C71D12D90566}" type="presOf" srcId="{06D679BC-C9A9-44C6-B427-DA7141389A19}" destId="{70996977-72CF-4BC2-BF9C-5B19B838A61C}" srcOrd="0" destOrd="0" presId="urn:microsoft.com/office/officeart/2005/8/layout/radial4"/>
    <dgm:cxn modelId="{A1894402-C8A5-4E42-8EB5-E8B256575BF8}" type="presOf" srcId="{E46957E3-0523-43D4-9A66-C3F186F8A193}" destId="{11600370-CE3E-45C8-97E4-7AECEC92218E}" srcOrd="0" destOrd="0" presId="urn:microsoft.com/office/officeart/2005/8/layout/radial4"/>
    <dgm:cxn modelId="{E5308BAF-6310-43D5-B260-876D2DD05D9A}" type="presOf" srcId="{97F4E9CC-EEF5-494B-B1D2-82F4A9209546}" destId="{5EE8BBF6-DDAD-40F5-AC04-6139C5764FF9}" srcOrd="0" destOrd="0" presId="urn:microsoft.com/office/officeart/2005/8/layout/radial4"/>
    <dgm:cxn modelId="{36C41A84-764F-448F-8698-6CF4B31FBF8B}" srcId="{77689465-404A-4AE0-9D5A-78A3E51785F7}" destId="{97F4E9CC-EEF5-494B-B1D2-82F4A9209546}" srcOrd="3" destOrd="0" parTransId="{6C1BC9D7-7E16-4586-8F21-28CAB18FC545}" sibTransId="{065CBE8A-1904-4E3B-A381-95F1A0A4DD53}"/>
    <dgm:cxn modelId="{85C3525B-655B-4986-B8EA-DEC070FADBC5}" type="presOf" srcId="{4EAA7520-9D00-4558-A331-E3AF4CC86F78}" destId="{2ECAEBF1-18DA-4DE9-9E23-BBEE60CF034B}" srcOrd="0" destOrd="0" presId="urn:microsoft.com/office/officeart/2005/8/layout/radial4"/>
    <dgm:cxn modelId="{AB861836-C5A1-45D4-952A-5421A74158FA}" srcId="{77689465-404A-4AE0-9D5A-78A3E51785F7}" destId="{18E1FEBC-CE8D-4B11-8D04-AEA0575F41C8}" srcOrd="4" destOrd="0" parTransId="{C5A92C52-6FA6-4A43-BC2F-FF7ACFFCD412}" sibTransId="{140D8E09-276B-43F3-9FF2-90469C5FDB9C}"/>
    <dgm:cxn modelId="{4A3BF4B8-F0EB-489F-A865-1A6BF8BD94D4}" type="presOf" srcId="{77689465-404A-4AE0-9D5A-78A3E51785F7}" destId="{72AA6294-1D98-4153-96DF-CFF998D478AF}" srcOrd="0" destOrd="0" presId="urn:microsoft.com/office/officeart/2005/8/layout/radial4"/>
    <dgm:cxn modelId="{37F62D8A-D311-49EA-9D97-0FCC9FA15E49}" type="presOf" srcId="{562CBE5B-C64E-4498-8AC0-1CCD41555ACF}" destId="{CF787086-0E13-482D-AFBA-E59A4D95C786}" srcOrd="0" destOrd="0" presId="urn:microsoft.com/office/officeart/2005/8/layout/radial4"/>
    <dgm:cxn modelId="{1FEE90FC-B8F4-480F-9E49-AA388BAD72B5}" srcId="{77689465-404A-4AE0-9D5A-78A3E51785F7}" destId="{E46957E3-0523-43D4-9A66-C3F186F8A193}" srcOrd="1" destOrd="0" parTransId="{36743070-7487-428D-A556-D21D7C2DD1CC}" sibTransId="{105EFFA4-7CED-43AD-896D-71E46988E262}"/>
    <dgm:cxn modelId="{95D2B160-1C28-46F3-880A-EACE6EC6FE82}" type="presOf" srcId="{C5A92C52-6FA6-4A43-BC2F-FF7ACFFCD412}" destId="{F52C5E39-701E-4F32-A103-BF709B009A74}" srcOrd="0" destOrd="0" presId="urn:microsoft.com/office/officeart/2005/8/layout/radial4"/>
    <dgm:cxn modelId="{747A5135-CE15-492B-BBC7-230DE0A5F98A}" srcId="{77689465-404A-4AE0-9D5A-78A3E51785F7}" destId="{06D679BC-C9A9-44C6-B427-DA7141389A19}" srcOrd="0" destOrd="0" parTransId="{4EAA7520-9D00-4558-A331-E3AF4CC86F78}" sibTransId="{EA347699-ACF9-4202-942A-0DFA555859C3}"/>
    <dgm:cxn modelId="{D6B15CD7-53FA-4775-B14B-7D29AAD9539D}" type="presOf" srcId="{9F7921FD-EA43-4D29-AD03-290D161629D2}" destId="{E3062E12-73CC-41FD-AA97-4F7EA5C585DC}" srcOrd="0" destOrd="0" presId="urn:microsoft.com/office/officeart/2005/8/layout/radial4"/>
    <dgm:cxn modelId="{3251D61D-9C3A-4800-A6B4-717B6746636D}" srcId="{562CBE5B-C64E-4498-8AC0-1CCD41555ACF}" destId="{6E204668-AB5D-49EC-9587-142B722A65BF}" srcOrd="1" destOrd="0" parTransId="{FD6E9939-FB61-41A5-80D7-D1D954F9329B}" sibTransId="{2B7FFEEF-67D4-491C-A09F-441BB10F4B3B}"/>
    <dgm:cxn modelId="{1350DB7C-5259-4D3D-B631-D22848FC5BC6}" srcId="{77689465-404A-4AE0-9D5A-78A3E51785F7}" destId="{13C3B016-A146-4D3E-9688-3A03982695E3}" srcOrd="2" destOrd="0" parTransId="{9F7921FD-EA43-4D29-AD03-290D161629D2}" sibTransId="{7AC462EA-80EF-4F7A-93B1-A064630769EB}"/>
    <dgm:cxn modelId="{9376A5DE-B524-46F7-954B-6F6E2EFD35BD}" type="presParOf" srcId="{CF787086-0E13-482D-AFBA-E59A4D95C786}" destId="{72AA6294-1D98-4153-96DF-CFF998D478AF}" srcOrd="0" destOrd="0" presId="urn:microsoft.com/office/officeart/2005/8/layout/radial4"/>
    <dgm:cxn modelId="{6F807A7E-A571-4395-B60C-52AE9E64C43A}" type="presParOf" srcId="{CF787086-0E13-482D-AFBA-E59A4D95C786}" destId="{2ECAEBF1-18DA-4DE9-9E23-BBEE60CF034B}" srcOrd="1" destOrd="0" presId="urn:microsoft.com/office/officeart/2005/8/layout/radial4"/>
    <dgm:cxn modelId="{E9BEF74B-D34B-4EAD-841C-9C272620D652}" type="presParOf" srcId="{CF787086-0E13-482D-AFBA-E59A4D95C786}" destId="{70996977-72CF-4BC2-BF9C-5B19B838A61C}" srcOrd="2" destOrd="0" presId="urn:microsoft.com/office/officeart/2005/8/layout/radial4"/>
    <dgm:cxn modelId="{D906000D-4CC3-48B6-A3DA-F52FC8581261}" type="presParOf" srcId="{CF787086-0E13-482D-AFBA-E59A4D95C786}" destId="{EC237A1F-F3DD-4810-B856-D4CB361679B0}" srcOrd="3" destOrd="0" presId="urn:microsoft.com/office/officeart/2005/8/layout/radial4"/>
    <dgm:cxn modelId="{5EA5F92F-2286-496B-9B84-904AE635EC3A}" type="presParOf" srcId="{CF787086-0E13-482D-AFBA-E59A4D95C786}" destId="{11600370-CE3E-45C8-97E4-7AECEC92218E}" srcOrd="4" destOrd="0" presId="urn:microsoft.com/office/officeart/2005/8/layout/radial4"/>
    <dgm:cxn modelId="{68E07540-4D71-42DA-8BE6-0FA6D130A248}" type="presParOf" srcId="{CF787086-0E13-482D-AFBA-E59A4D95C786}" destId="{E3062E12-73CC-41FD-AA97-4F7EA5C585DC}" srcOrd="5" destOrd="0" presId="urn:microsoft.com/office/officeart/2005/8/layout/radial4"/>
    <dgm:cxn modelId="{CF9A6DF9-E615-42C2-971D-291077E7CF33}" type="presParOf" srcId="{CF787086-0E13-482D-AFBA-E59A4D95C786}" destId="{15B96378-79EB-4A39-AD54-02334F921EDF}" srcOrd="6" destOrd="0" presId="urn:microsoft.com/office/officeart/2005/8/layout/radial4"/>
    <dgm:cxn modelId="{E66111D5-57B3-4D8C-8A24-9A9BFFD82C8A}" type="presParOf" srcId="{CF787086-0E13-482D-AFBA-E59A4D95C786}" destId="{F0032599-3EE4-4819-BD23-65B474C57F12}" srcOrd="7" destOrd="0" presId="urn:microsoft.com/office/officeart/2005/8/layout/radial4"/>
    <dgm:cxn modelId="{385460A6-E0AB-40ED-8E22-F702BE5717CB}" type="presParOf" srcId="{CF787086-0E13-482D-AFBA-E59A4D95C786}" destId="{5EE8BBF6-DDAD-40F5-AC04-6139C5764FF9}" srcOrd="8" destOrd="0" presId="urn:microsoft.com/office/officeart/2005/8/layout/radial4"/>
    <dgm:cxn modelId="{93574DFA-6493-48A2-BDAE-F70EDC3CF5C6}" type="presParOf" srcId="{CF787086-0E13-482D-AFBA-E59A4D95C786}" destId="{F52C5E39-701E-4F32-A103-BF709B009A74}" srcOrd="9" destOrd="0" presId="urn:microsoft.com/office/officeart/2005/8/layout/radial4"/>
    <dgm:cxn modelId="{54661B43-6515-4B77-A3A2-6C5ACFE7F800}" type="presParOf" srcId="{CF787086-0E13-482D-AFBA-E59A4D95C786}" destId="{A966FD22-F1FA-4FA6-88C2-07D194A0C3F3}" srcOrd="10" destOrd="0" presId="urn:microsoft.com/office/officeart/2005/8/layout/radial4"/>
  </dgm:cxnLst>
  <dgm:bg/>
  <dgm:whole/>
</dgm:dataModel>
</file>

<file path=ppt/diagrams/data3.xml><?xml version="1.0" encoding="utf-8"?>
<dgm:dataModel xmlns:dgm="http://schemas.openxmlformats.org/drawingml/2006/diagram" xmlns:a="http://schemas.openxmlformats.org/drawingml/2006/main">
  <dgm:ptLst>
    <dgm:pt modelId="{54CF5CF6-E1D5-4838-834F-7B92A39065F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9D1C9EB5-E24E-4552-9C16-3B19300E74CB}">
      <dgm:prSet phldrT="[Текст]" custT="1"/>
      <dgm:spPr/>
      <dgm:t>
        <a:bodyPr/>
        <a:lstStyle/>
        <a:p>
          <a:pPr algn="just"/>
          <a:r>
            <a:rPr lang="ru-RU" sz="2400" dirty="0" smtClean="0"/>
            <a:t>Конституция РФ в своей преамбуле наиболее полно отражает идею многовековой преемственности в жизни многонационального народа России</a:t>
          </a:r>
          <a:r>
            <a:rPr lang="ru-RU" sz="1300" dirty="0" smtClean="0"/>
            <a:t>. </a:t>
          </a:r>
          <a:endParaRPr lang="ru-RU" sz="1300" dirty="0"/>
        </a:p>
      </dgm:t>
    </dgm:pt>
    <dgm:pt modelId="{5DFAC711-6F75-4ECE-A653-50E498AAEFB1}" type="parTrans" cxnId="{7C5C2720-8DD6-496C-B588-67C44D2122A8}">
      <dgm:prSet/>
      <dgm:spPr/>
      <dgm:t>
        <a:bodyPr/>
        <a:lstStyle/>
        <a:p>
          <a:endParaRPr lang="ru-RU"/>
        </a:p>
      </dgm:t>
    </dgm:pt>
    <dgm:pt modelId="{3B2CB854-0108-490D-9A69-754ED3BF72CF}" type="sibTrans" cxnId="{7C5C2720-8DD6-496C-B588-67C44D2122A8}">
      <dgm:prSet/>
      <dgm:spPr/>
      <dgm:t>
        <a:bodyPr/>
        <a:lstStyle/>
        <a:p>
          <a:endParaRPr lang="ru-RU"/>
        </a:p>
      </dgm:t>
    </dgm:pt>
    <dgm:pt modelId="{5A50E272-D922-45E6-B7F1-2FF141F7AAFF}">
      <dgm:prSet phldrT="[Текст]" custT="1"/>
      <dgm:spPr/>
      <dgm:t>
        <a:bodyPr/>
        <a:lstStyle/>
        <a:p>
          <a:pPr algn="just"/>
          <a:r>
            <a:rPr lang="ru-RU" sz="2400" b="1" dirty="0" smtClean="0"/>
            <a:t>Раздел</a:t>
          </a:r>
          <a:r>
            <a:rPr lang="ru-RU" sz="2400" dirty="0" smtClean="0"/>
            <a:t> 1 состоит из девяти глав, является основной частью Конституции РФ.</a:t>
          </a:r>
          <a:endParaRPr lang="ru-RU" sz="2400" dirty="0"/>
        </a:p>
      </dgm:t>
    </dgm:pt>
    <dgm:pt modelId="{81F04B56-8339-4B51-A13B-93F10B796FF9}" type="parTrans" cxnId="{CFD6364F-7413-4125-A55D-4EB9C6DDC763}">
      <dgm:prSet/>
      <dgm:spPr/>
      <dgm:t>
        <a:bodyPr/>
        <a:lstStyle/>
        <a:p>
          <a:endParaRPr lang="ru-RU"/>
        </a:p>
      </dgm:t>
    </dgm:pt>
    <dgm:pt modelId="{20E6F543-448B-432A-A617-E69BEEF36349}" type="sibTrans" cxnId="{CFD6364F-7413-4125-A55D-4EB9C6DDC763}">
      <dgm:prSet/>
      <dgm:spPr/>
      <dgm:t>
        <a:bodyPr/>
        <a:lstStyle/>
        <a:p>
          <a:endParaRPr lang="ru-RU"/>
        </a:p>
      </dgm:t>
    </dgm:pt>
    <dgm:pt modelId="{30635A3E-258C-49B1-A109-4CC5B18BF813}">
      <dgm:prSet phldrT="[Текст]"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2400" b="1" dirty="0" smtClean="0"/>
            <a:t>Раздел</a:t>
          </a:r>
          <a:r>
            <a:rPr lang="ru-RU" sz="2400" dirty="0" smtClean="0"/>
            <a:t> 2 включает заключительные и переходные положения.</a:t>
          </a:r>
        </a:p>
      </dgm:t>
    </dgm:pt>
    <dgm:pt modelId="{E33BEE7F-E379-4351-B0F3-C65B3C1D57B4}" type="parTrans" cxnId="{00423EBA-7F5A-485C-AB32-ADCE29519B56}">
      <dgm:prSet/>
      <dgm:spPr/>
      <dgm:t>
        <a:bodyPr/>
        <a:lstStyle/>
        <a:p>
          <a:endParaRPr lang="ru-RU"/>
        </a:p>
      </dgm:t>
    </dgm:pt>
    <dgm:pt modelId="{69FCA541-F293-4A68-A13C-C57AF47E2000}" type="sibTrans" cxnId="{00423EBA-7F5A-485C-AB32-ADCE29519B56}">
      <dgm:prSet/>
      <dgm:spPr/>
      <dgm:t>
        <a:bodyPr/>
        <a:lstStyle/>
        <a:p>
          <a:endParaRPr lang="ru-RU"/>
        </a:p>
      </dgm:t>
    </dgm:pt>
    <dgm:pt modelId="{DFE05B1B-8E77-4C70-B069-03FBC23119DF}" type="pres">
      <dgm:prSet presAssocID="{54CF5CF6-E1D5-4838-834F-7B92A39065F6}" presName="linear" presStyleCnt="0">
        <dgm:presLayoutVars>
          <dgm:dir/>
          <dgm:animLvl val="lvl"/>
          <dgm:resizeHandles val="exact"/>
        </dgm:presLayoutVars>
      </dgm:prSet>
      <dgm:spPr/>
      <dgm:t>
        <a:bodyPr/>
        <a:lstStyle/>
        <a:p>
          <a:endParaRPr lang="ru-RU"/>
        </a:p>
      </dgm:t>
    </dgm:pt>
    <dgm:pt modelId="{83F2C88B-863E-434E-9881-C2F19D20C472}" type="pres">
      <dgm:prSet presAssocID="{9D1C9EB5-E24E-4552-9C16-3B19300E74CB}" presName="parentLin" presStyleCnt="0"/>
      <dgm:spPr/>
      <dgm:t>
        <a:bodyPr/>
        <a:lstStyle/>
        <a:p>
          <a:endParaRPr lang="ru-RU"/>
        </a:p>
      </dgm:t>
    </dgm:pt>
    <dgm:pt modelId="{AF18027E-6F4F-4243-B509-D190A3CDFB0F}" type="pres">
      <dgm:prSet presAssocID="{9D1C9EB5-E24E-4552-9C16-3B19300E74CB}" presName="parentLeftMargin" presStyleLbl="node1" presStyleIdx="0" presStyleCnt="3"/>
      <dgm:spPr/>
      <dgm:t>
        <a:bodyPr/>
        <a:lstStyle/>
        <a:p>
          <a:endParaRPr lang="ru-RU"/>
        </a:p>
      </dgm:t>
    </dgm:pt>
    <dgm:pt modelId="{ED49298A-9331-4263-9E37-233B27F5D556}" type="pres">
      <dgm:prSet presAssocID="{9D1C9EB5-E24E-4552-9C16-3B19300E74CB}" presName="parentText" presStyleLbl="node1" presStyleIdx="0" presStyleCnt="3" custScaleX="106427" custScaleY="228197">
        <dgm:presLayoutVars>
          <dgm:chMax val="0"/>
          <dgm:bulletEnabled val="1"/>
        </dgm:presLayoutVars>
      </dgm:prSet>
      <dgm:spPr/>
      <dgm:t>
        <a:bodyPr/>
        <a:lstStyle/>
        <a:p>
          <a:endParaRPr lang="ru-RU"/>
        </a:p>
      </dgm:t>
    </dgm:pt>
    <dgm:pt modelId="{4E85EFA6-6DC6-4098-904A-281BDE05BC3F}" type="pres">
      <dgm:prSet presAssocID="{9D1C9EB5-E24E-4552-9C16-3B19300E74CB}" presName="negativeSpace" presStyleCnt="0"/>
      <dgm:spPr/>
      <dgm:t>
        <a:bodyPr/>
        <a:lstStyle/>
        <a:p>
          <a:endParaRPr lang="ru-RU"/>
        </a:p>
      </dgm:t>
    </dgm:pt>
    <dgm:pt modelId="{18216323-4140-46E9-9479-0FDC98F73188}" type="pres">
      <dgm:prSet presAssocID="{9D1C9EB5-E24E-4552-9C16-3B19300E74CB}" presName="childText" presStyleLbl="conFgAcc1" presStyleIdx="0" presStyleCnt="3" custScaleX="48604" custLinFactNeighborX="41338" custLinFactNeighborY="-30808">
        <dgm:presLayoutVars>
          <dgm:bulletEnabled val="1"/>
        </dgm:presLayoutVars>
      </dgm:prSet>
      <dgm:spPr/>
      <dgm:t>
        <a:bodyPr/>
        <a:lstStyle/>
        <a:p>
          <a:endParaRPr lang="ru-RU"/>
        </a:p>
      </dgm:t>
    </dgm:pt>
    <dgm:pt modelId="{4A04DD0E-A600-4116-ABF7-DD3E826D03E9}" type="pres">
      <dgm:prSet presAssocID="{3B2CB854-0108-490D-9A69-754ED3BF72CF}" presName="spaceBetweenRectangles" presStyleCnt="0"/>
      <dgm:spPr/>
      <dgm:t>
        <a:bodyPr/>
        <a:lstStyle/>
        <a:p>
          <a:endParaRPr lang="ru-RU"/>
        </a:p>
      </dgm:t>
    </dgm:pt>
    <dgm:pt modelId="{095E34D3-BCB6-434D-BF58-792D55F16AE5}" type="pres">
      <dgm:prSet presAssocID="{5A50E272-D922-45E6-B7F1-2FF141F7AAFF}" presName="parentLin" presStyleCnt="0"/>
      <dgm:spPr/>
      <dgm:t>
        <a:bodyPr/>
        <a:lstStyle/>
        <a:p>
          <a:endParaRPr lang="ru-RU"/>
        </a:p>
      </dgm:t>
    </dgm:pt>
    <dgm:pt modelId="{9757A348-83F7-46BD-92DC-BFA9CDFCE7C1}" type="pres">
      <dgm:prSet presAssocID="{5A50E272-D922-45E6-B7F1-2FF141F7AAFF}" presName="parentLeftMargin" presStyleLbl="node1" presStyleIdx="0" presStyleCnt="3"/>
      <dgm:spPr/>
      <dgm:t>
        <a:bodyPr/>
        <a:lstStyle/>
        <a:p>
          <a:endParaRPr lang="ru-RU"/>
        </a:p>
      </dgm:t>
    </dgm:pt>
    <dgm:pt modelId="{06BFBCE6-8234-4799-80AF-70FBB68A4EF2}" type="pres">
      <dgm:prSet presAssocID="{5A50E272-D922-45E6-B7F1-2FF141F7AAFF}" presName="parentText" presStyleLbl="node1" presStyleIdx="1" presStyleCnt="3" custScaleX="106427" custScaleY="117637" custLinFactNeighborX="2262" custLinFactNeighborY="1157">
        <dgm:presLayoutVars>
          <dgm:chMax val="0"/>
          <dgm:bulletEnabled val="1"/>
        </dgm:presLayoutVars>
      </dgm:prSet>
      <dgm:spPr/>
      <dgm:t>
        <a:bodyPr/>
        <a:lstStyle/>
        <a:p>
          <a:endParaRPr lang="ru-RU"/>
        </a:p>
      </dgm:t>
    </dgm:pt>
    <dgm:pt modelId="{F266A2BB-FB02-4480-B4FF-08EC1D1998F3}" type="pres">
      <dgm:prSet presAssocID="{5A50E272-D922-45E6-B7F1-2FF141F7AAFF}" presName="negativeSpace" presStyleCnt="0"/>
      <dgm:spPr/>
      <dgm:t>
        <a:bodyPr/>
        <a:lstStyle/>
        <a:p>
          <a:endParaRPr lang="ru-RU"/>
        </a:p>
      </dgm:t>
    </dgm:pt>
    <dgm:pt modelId="{3FCBA628-3051-4391-89EB-189E46778008}" type="pres">
      <dgm:prSet presAssocID="{5A50E272-D922-45E6-B7F1-2FF141F7AAFF}" presName="childText" presStyleLbl="conFgAcc1" presStyleIdx="1" presStyleCnt="3" custScaleX="48608" custScaleY="112030" custLinFactY="-110" custLinFactNeighborX="41338" custLinFactNeighborY="-100000">
        <dgm:presLayoutVars>
          <dgm:bulletEnabled val="1"/>
        </dgm:presLayoutVars>
      </dgm:prSet>
      <dgm:spPr/>
      <dgm:t>
        <a:bodyPr/>
        <a:lstStyle/>
        <a:p>
          <a:endParaRPr lang="ru-RU"/>
        </a:p>
      </dgm:t>
    </dgm:pt>
    <dgm:pt modelId="{64785091-FF28-47CE-B0BD-A15E4D8F5EE5}" type="pres">
      <dgm:prSet presAssocID="{20E6F543-448B-432A-A617-E69BEEF36349}" presName="spaceBetweenRectangles" presStyleCnt="0"/>
      <dgm:spPr/>
      <dgm:t>
        <a:bodyPr/>
        <a:lstStyle/>
        <a:p>
          <a:endParaRPr lang="ru-RU"/>
        </a:p>
      </dgm:t>
    </dgm:pt>
    <dgm:pt modelId="{1F29235A-887F-4C74-9379-9CBFA7FC3644}" type="pres">
      <dgm:prSet presAssocID="{30635A3E-258C-49B1-A109-4CC5B18BF813}" presName="parentLin" presStyleCnt="0"/>
      <dgm:spPr/>
      <dgm:t>
        <a:bodyPr/>
        <a:lstStyle/>
        <a:p>
          <a:endParaRPr lang="ru-RU"/>
        </a:p>
      </dgm:t>
    </dgm:pt>
    <dgm:pt modelId="{6057CC63-82B2-4A7E-8717-08EAE13958C9}" type="pres">
      <dgm:prSet presAssocID="{30635A3E-258C-49B1-A109-4CC5B18BF813}" presName="parentLeftMargin" presStyleLbl="node1" presStyleIdx="1" presStyleCnt="3"/>
      <dgm:spPr/>
      <dgm:t>
        <a:bodyPr/>
        <a:lstStyle/>
        <a:p>
          <a:endParaRPr lang="ru-RU"/>
        </a:p>
      </dgm:t>
    </dgm:pt>
    <dgm:pt modelId="{3D4AD544-E813-4C73-8BE2-FA49C75B900A}" type="pres">
      <dgm:prSet presAssocID="{30635A3E-258C-49B1-A109-4CC5B18BF813}" presName="parentText" presStyleLbl="node1" presStyleIdx="2" presStyleCnt="3" custScaleX="106083" custScaleY="216141" custLinFactNeighborX="2262" custLinFactNeighborY="9506">
        <dgm:presLayoutVars>
          <dgm:chMax val="0"/>
          <dgm:bulletEnabled val="1"/>
        </dgm:presLayoutVars>
      </dgm:prSet>
      <dgm:spPr/>
      <dgm:t>
        <a:bodyPr/>
        <a:lstStyle/>
        <a:p>
          <a:endParaRPr lang="ru-RU"/>
        </a:p>
      </dgm:t>
    </dgm:pt>
    <dgm:pt modelId="{1EAF50C5-8332-458A-AC0F-DF46A356FA37}" type="pres">
      <dgm:prSet presAssocID="{30635A3E-258C-49B1-A109-4CC5B18BF813}" presName="negativeSpace" presStyleCnt="0"/>
      <dgm:spPr/>
      <dgm:t>
        <a:bodyPr/>
        <a:lstStyle/>
        <a:p>
          <a:endParaRPr lang="ru-RU"/>
        </a:p>
      </dgm:t>
    </dgm:pt>
    <dgm:pt modelId="{C54A0C99-0307-46D1-9A89-F6AAB853B4BA}" type="pres">
      <dgm:prSet presAssocID="{30635A3E-258C-49B1-A109-4CC5B18BF813}" presName="childText" presStyleLbl="conFgAcc1" presStyleIdx="2" presStyleCnt="3" custFlipVert="1" custScaleX="49597" custScaleY="118538" custLinFactNeighborX="41338" custLinFactNeighborY="-18718">
        <dgm:presLayoutVars>
          <dgm:bulletEnabled val="1"/>
        </dgm:presLayoutVars>
      </dgm:prSet>
      <dgm:spPr/>
      <dgm:t>
        <a:bodyPr/>
        <a:lstStyle/>
        <a:p>
          <a:endParaRPr lang="ru-RU"/>
        </a:p>
      </dgm:t>
    </dgm:pt>
  </dgm:ptLst>
  <dgm:cxnLst>
    <dgm:cxn modelId="{00423EBA-7F5A-485C-AB32-ADCE29519B56}" srcId="{54CF5CF6-E1D5-4838-834F-7B92A39065F6}" destId="{30635A3E-258C-49B1-A109-4CC5B18BF813}" srcOrd="2" destOrd="0" parTransId="{E33BEE7F-E379-4351-B0F3-C65B3C1D57B4}" sibTransId="{69FCA541-F293-4A68-A13C-C57AF47E2000}"/>
    <dgm:cxn modelId="{7C5C2720-8DD6-496C-B588-67C44D2122A8}" srcId="{54CF5CF6-E1D5-4838-834F-7B92A39065F6}" destId="{9D1C9EB5-E24E-4552-9C16-3B19300E74CB}" srcOrd="0" destOrd="0" parTransId="{5DFAC711-6F75-4ECE-A653-50E498AAEFB1}" sibTransId="{3B2CB854-0108-490D-9A69-754ED3BF72CF}"/>
    <dgm:cxn modelId="{ED0749F4-1B36-423C-BC37-AD737D565E04}" type="presOf" srcId="{30635A3E-258C-49B1-A109-4CC5B18BF813}" destId="{6057CC63-82B2-4A7E-8717-08EAE13958C9}" srcOrd="0" destOrd="0" presId="urn:microsoft.com/office/officeart/2005/8/layout/list1"/>
    <dgm:cxn modelId="{CFD6364F-7413-4125-A55D-4EB9C6DDC763}" srcId="{54CF5CF6-E1D5-4838-834F-7B92A39065F6}" destId="{5A50E272-D922-45E6-B7F1-2FF141F7AAFF}" srcOrd="1" destOrd="0" parTransId="{81F04B56-8339-4B51-A13B-93F10B796FF9}" sibTransId="{20E6F543-448B-432A-A617-E69BEEF36349}"/>
    <dgm:cxn modelId="{9D75FD4A-F666-4FBA-ADDD-6CD82068083D}" type="presOf" srcId="{30635A3E-258C-49B1-A109-4CC5B18BF813}" destId="{3D4AD544-E813-4C73-8BE2-FA49C75B900A}" srcOrd="1" destOrd="0" presId="urn:microsoft.com/office/officeart/2005/8/layout/list1"/>
    <dgm:cxn modelId="{F1BBFFD0-6EBC-4523-9CDE-55A0DC760976}" type="presOf" srcId="{5A50E272-D922-45E6-B7F1-2FF141F7AAFF}" destId="{9757A348-83F7-46BD-92DC-BFA9CDFCE7C1}" srcOrd="0" destOrd="0" presId="urn:microsoft.com/office/officeart/2005/8/layout/list1"/>
    <dgm:cxn modelId="{D83EF70A-4727-45E8-B7E6-DC935EEC3440}" type="presOf" srcId="{54CF5CF6-E1D5-4838-834F-7B92A39065F6}" destId="{DFE05B1B-8E77-4C70-B069-03FBC23119DF}" srcOrd="0" destOrd="0" presId="urn:microsoft.com/office/officeart/2005/8/layout/list1"/>
    <dgm:cxn modelId="{5501121B-037C-410B-8B34-631270621B14}" type="presOf" srcId="{9D1C9EB5-E24E-4552-9C16-3B19300E74CB}" destId="{ED49298A-9331-4263-9E37-233B27F5D556}" srcOrd="1" destOrd="0" presId="urn:microsoft.com/office/officeart/2005/8/layout/list1"/>
    <dgm:cxn modelId="{CCAC8FA9-940E-4F99-A278-F29BB66349B7}" type="presOf" srcId="{9D1C9EB5-E24E-4552-9C16-3B19300E74CB}" destId="{AF18027E-6F4F-4243-B509-D190A3CDFB0F}" srcOrd="0" destOrd="0" presId="urn:microsoft.com/office/officeart/2005/8/layout/list1"/>
    <dgm:cxn modelId="{FA33744D-420F-483A-8306-4D23C784A228}" type="presOf" srcId="{5A50E272-D922-45E6-B7F1-2FF141F7AAFF}" destId="{06BFBCE6-8234-4799-80AF-70FBB68A4EF2}" srcOrd="1" destOrd="0" presId="urn:microsoft.com/office/officeart/2005/8/layout/list1"/>
    <dgm:cxn modelId="{70E36D04-0FB8-4A46-94B5-59870D5B3DD4}" type="presParOf" srcId="{DFE05B1B-8E77-4C70-B069-03FBC23119DF}" destId="{83F2C88B-863E-434E-9881-C2F19D20C472}" srcOrd="0" destOrd="0" presId="urn:microsoft.com/office/officeart/2005/8/layout/list1"/>
    <dgm:cxn modelId="{DEA37C63-9FA5-4544-B344-7E26DA2636D6}" type="presParOf" srcId="{83F2C88B-863E-434E-9881-C2F19D20C472}" destId="{AF18027E-6F4F-4243-B509-D190A3CDFB0F}" srcOrd="0" destOrd="0" presId="urn:microsoft.com/office/officeart/2005/8/layout/list1"/>
    <dgm:cxn modelId="{657CDA93-60BE-4393-A5AF-E2788E07D713}" type="presParOf" srcId="{83F2C88B-863E-434E-9881-C2F19D20C472}" destId="{ED49298A-9331-4263-9E37-233B27F5D556}" srcOrd="1" destOrd="0" presId="urn:microsoft.com/office/officeart/2005/8/layout/list1"/>
    <dgm:cxn modelId="{A6C0A492-A76A-45F7-A5D9-8E461D36CC29}" type="presParOf" srcId="{DFE05B1B-8E77-4C70-B069-03FBC23119DF}" destId="{4E85EFA6-6DC6-4098-904A-281BDE05BC3F}" srcOrd="1" destOrd="0" presId="urn:microsoft.com/office/officeart/2005/8/layout/list1"/>
    <dgm:cxn modelId="{564ADD1C-22C8-4B66-8C64-5785E820E904}" type="presParOf" srcId="{DFE05B1B-8E77-4C70-B069-03FBC23119DF}" destId="{18216323-4140-46E9-9479-0FDC98F73188}" srcOrd="2" destOrd="0" presId="urn:microsoft.com/office/officeart/2005/8/layout/list1"/>
    <dgm:cxn modelId="{9DED0AC1-AB10-4883-8F05-2D217BBCE4E9}" type="presParOf" srcId="{DFE05B1B-8E77-4C70-B069-03FBC23119DF}" destId="{4A04DD0E-A600-4116-ABF7-DD3E826D03E9}" srcOrd="3" destOrd="0" presId="urn:microsoft.com/office/officeart/2005/8/layout/list1"/>
    <dgm:cxn modelId="{E6D318A6-E654-4A40-B9CA-AB648CFA11D9}" type="presParOf" srcId="{DFE05B1B-8E77-4C70-B069-03FBC23119DF}" destId="{095E34D3-BCB6-434D-BF58-792D55F16AE5}" srcOrd="4" destOrd="0" presId="urn:microsoft.com/office/officeart/2005/8/layout/list1"/>
    <dgm:cxn modelId="{2E0996C0-CEDF-4810-BE82-D2D388433054}" type="presParOf" srcId="{095E34D3-BCB6-434D-BF58-792D55F16AE5}" destId="{9757A348-83F7-46BD-92DC-BFA9CDFCE7C1}" srcOrd="0" destOrd="0" presId="urn:microsoft.com/office/officeart/2005/8/layout/list1"/>
    <dgm:cxn modelId="{84A8EA9A-86E5-4E8E-A341-E8166535CD60}" type="presParOf" srcId="{095E34D3-BCB6-434D-BF58-792D55F16AE5}" destId="{06BFBCE6-8234-4799-80AF-70FBB68A4EF2}" srcOrd="1" destOrd="0" presId="urn:microsoft.com/office/officeart/2005/8/layout/list1"/>
    <dgm:cxn modelId="{1FAEE74C-7D25-4F29-BB27-50705BEF6A77}" type="presParOf" srcId="{DFE05B1B-8E77-4C70-B069-03FBC23119DF}" destId="{F266A2BB-FB02-4480-B4FF-08EC1D1998F3}" srcOrd="5" destOrd="0" presId="urn:microsoft.com/office/officeart/2005/8/layout/list1"/>
    <dgm:cxn modelId="{A7AC7DB0-879A-494A-B373-5190D14B3395}" type="presParOf" srcId="{DFE05B1B-8E77-4C70-B069-03FBC23119DF}" destId="{3FCBA628-3051-4391-89EB-189E46778008}" srcOrd="6" destOrd="0" presId="urn:microsoft.com/office/officeart/2005/8/layout/list1"/>
    <dgm:cxn modelId="{697BE6FC-1EEE-46EA-840F-6AC3BAE1795F}" type="presParOf" srcId="{DFE05B1B-8E77-4C70-B069-03FBC23119DF}" destId="{64785091-FF28-47CE-B0BD-A15E4D8F5EE5}" srcOrd="7" destOrd="0" presId="urn:microsoft.com/office/officeart/2005/8/layout/list1"/>
    <dgm:cxn modelId="{989FFDC6-E615-4B23-877A-1A419B97040E}" type="presParOf" srcId="{DFE05B1B-8E77-4C70-B069-03FBC23119DF}" destId="{1F29235A-887F-4C74-9379-9CBFA7FC3644}" srcOrd="8" destOrd="0" presId="urn:microsoft.com/office/officeart/2005/8/layout/list1"/>
    <dgm:cxn modelId="{FC4BAC79-69C3-45E9-A4E0-5ACC2DD0969F}" type="presParOf" srcId="{1F29235A-887F-4C74-9379-9CBFA7FC3644}" destId="{6057CC63-82B2-4A7E-8717-08EAE13958C9}" srcOrd="0" destOrd="0" presId="urn:microsoft.com/office/officeart/2005/8/layout/list1"/>
    <dgm:cxn modelId="{D11C0E2A-6B3F-4FA2-8B18-FBD6D6090D3D}" type="presParOf" srcId="{1F29235A-887F-4C74-9379-9CBFA7FC3644}" destId="{3D4AD544-E813-4C73-8BE2-FA49C75B900A}" srcOrd="1" destOrd="0" presId="urn:microsoft.com/office/officeart/2005/8/layout/list1"/>
    <dgm:cxn modelId="{2E5464C9-10C0-41BC-BE48-983E8EABFD29}" type="presParOf" srcId="{DFE05B1B-8E77-4C70-B069-03FBC23119DF}" destId="{1EAF50C5-8332-458A-AC0F-DF46A356FA37}" srcOrd="9" destOrd="0" presId="urn:microsoft.com/office/officeart/2005/8/layout/list1"/>
    <dgm:cxn modelId="{D5043E90-44BA-45D6-B609-A91E3AAC3767}" type="presParOf" srcId="{DFE05B1B-8E77-4C70-B069-03FBC23119DF}" destId="{C54A0C99-0307-46D1-9A89-F6AAB853B4BA}" srcOrd="10"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6B26AFDA-F01E-4748-B713-B72A5387B6B4}"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ru-RU"/>
        </a:p>
      </dgm:t>
    </dgm:pt>
    <dgm:pt modelId="{AE2439A3-B5C0-476C-B772-B0D0B50A86E0}">
      <dgm:prSet phldrT="[Текст]" custT="1"/>
      <dgm:spPr/>
      <dgm:t>
        <a:bodyPr/>
        <a:lstStyle/>
        <a:p>
          <a:r>
            <a:rPr lang="ru-RU" sz="2200" b="0" dirty="0" smtClean="0">
              <a:latin typeface="Bookman Old Style" panose="02050604050505020204" pitchFamily="18" charset="0"/>
            </a:rPr>
            <a:t>децентрализация власти путём её разделения по вертикали</a:t>
          </a:r>
          <a:endParaRPr lang="ru-RU" sz="2200" b="0" dirty="0">
            <a:latin typeface="Bookman Old Style" panose="02050604050505020204" pitchFamily="18" charset="0"/>
          </a:endParaRPr>
        </a:p>
      </dgm:t>
    </dgm:pt>
    <dgm:pt modelId="{9802CBDF-C4DD-4760-AFC1-580F71164461}" type="parTrans" cxnId="{914E490D-4849-4C1E-85E1-8C7272E84EBC}">
      <dgm:prSet/>
      <dgm:spPr/>
      <dgm:t>
        <a:bodyPr/>
        <a:lstStyle/>
        <a:p>
          <a:endParaRPr lang="ru-RU"/>
        </a:p>
      </dgm:t>
    </dgm:pt>
    <dgm:pt modelId="{AB8405D4-8D61-44D9-88CA-8BEE27FED44C}" type="sibTrans" cxnId="{914E490D-4849-4C1E-85E1-8C7272E84EBC}">
      <dgm:prSet/>
      <dgm:spPr/>
      <dgm:t>
        <a:bodyPr/>
        <a:lstStyle/>
        <a:p>
          <a:endParaRPr lang="ru-RU"/>
        </a:p>
      </dgm:t>
    </dgm:pt>
    <dgm:pt modelId="{ADB7485B-3E03-4E81-8CD3-A075E7FE1C48}">
      <dgm:prSet phldrT="[Текст]" custT="1"/>
      <dgm:spPr/>
      <dgm:t>
        <a:bodyPr/>
        <a:lstStyle/>
        <a:p>
          <a:r>
            <a:rPr lang="ru-RU" sz="2200" b="0" dirty="0" smtClean="0">
              <a:latin typeface="Bookman Old Style" panose="02050604050505020204" pitchFamily="18" charset="0"/>
            </a:rPr>
            <a:t>интеграция территориальных единиц</a:t>
          </a:r>
          <a:endParaRPr lang="ru-RU" sz="2200" b="0" dirty="0">
            <a:latin typeface="Bookman Old Style" panose="02050604050505020204" pitchFamily="18" charset="0"/>
          </a:endParaRPr>
        </a:p>
      </dgm:t>
    </dgm:pt>
    <dgm:pt modelId="{4CEA3C5A-49FE-4FC4-9A8C-8B96CBF5E723}" type="parTrans" cxnId="{759671EC-F045-4AA8-886E-8C83337B1100}">
      <dgm:prSet/>
      <dgm:spPr/>
      <dgm:t>
        <a:bodyPr/>
        <a:lstStyle/>
        <a:p>
          <a:endParaRPr lang="ru-RU"/>
        </a:p>
      </dgm:t>
    </dgm:pt>
    <dgm:pt modelId="{6A52A274-0E56-478B-9375-59F48FB06E7D}" type="sibTrans" cxnId="{759671EC-F045-4AA8-886E-8C83337B1100}">
      <dgm:prSet/>
      <dgm:spPr/>
      <dgm:t>
        <a:bodyPr/>
        <a:lstStyle/>
        <a:p>
          <a:endParaRPr lang="ru-RU"/>
        </a:p>
      </dgm:t>
    </dgm:pt>
    <dgm:pt modelId="{DA69D305-C570-490A-9BEB-2DD094578A2C}" type="pres">
      <dgm:prSet presAssocID="{6B26AFDA-F01E-4748-B713-B72A5387B6B4}" presName="linear" presStyleCnt="0">
        <dgm:presLayoutVars>
          <dgm:dir/>
          <dgm:animLvl val="lvl"/>
          <dgm:resizeHandles val="exact"/>
        </dgm:presLayoutVars>
      </dgm:prSet>
      <dgm:spPr/>
      <dgm:t>
        <a:bodyPr/>
        <a:lstStyle/>
        <a:p>
          <a:endParaRPr lang="ru-RU"/>
        </a:p>
      </dgm:t>
    </dgm:pt>
    <dgm:pt modelId="{65827399-2B23-457C-A875-377DE3B0AE1B}" type="pres">
      <dgm:prSet presAssocID="{AE2439A3-B5C0-476C-B772-B0D0B50A86E0}" presName="parentLin" presStyleCnt="0"/>
      <dgm:spPr/>
    </dgm:pt>
    <dgm:pt modelId="{E48A073E-9BE9-4E93-84FE-4332FC261D57}" type="pres">
      <dgm:prSet presAssocID="{AE2439A3-B5C0-476C-B772-B0D0B50A86E0}" presName="parentLeftMargin" presStyleLbl="node1" presStyleIdx="0" presStyleCnt="2"/>
      <dgm:spPr/>
      <dgm:t>
        <a:bodyPr/>
        <a:lstStyle/>
        <a:p>
          <a:endParaRPr lang="ru-RU"/>
        </a:p>
      </dgm:t>
    </dgm:pt>
    <dgm:pt modelId="{542A4366-ADD2-4DFE-ADB6-6B8CF9C756CF}" type="pres">
      <dgm:prSet presAssocID="{AE2439A3-B5C0-476C-B772-B0D0B50A86E0}" presName="parentText" presStyleLbl="node1" presStyleIdx="0" presStyleCnt="2">
        <dgm:presLayoutVars>
          <dgm:chMax val="0"/>
          <dgm:bulletEnabled val="1"/>
        </dgm:presLayoutVars>
      </dgm:prSet>
      <dgm:spPr/>
      <dgm:t>
        <a:bodyPr/>
        <a:lstStyle/>
        <a:p>
          <a:endParaRPr lang="ru-RU"/>
        </a:p>
      </dgm:t>
    </dgm:pt>
    <dgm:pt modelId="{CBAA1B20-2CF5-402F-BD76-87D505AC9689}" type="pres">
      <dgm:prSet presAssocID="{AE2439A3-B5C0-476C-B772-B0D0B50A86E0}" presName="negativeSpace" presStyleCnt="0"/>
      <dgm:spPr/>
    </dgm:pt>
    <dgm:pt modelId="{7FD088D2-A25A-4444-A303-DF149D5237C0}" type="pres">
      <dgm:prSet presAssocID="{AE2439A3-B5C0-476C-B772-B0D0B50A86E0}" presName="childText" presStyleLbl="conFgAcc1" presStyleIdx="0" presStyleCnt="2">
        <dgm:presLayoutVars>
          <dgm:bulletEnabled val="1"/>
        </dgm:presLayoutVars>
      </dgm:prSet>
      <dgm:spPr/>
    </dgm:pt>
    <dgm:pt modelId="{55AFCB85-5E65-4703-A0B2-11998329ED71}" type="pres">
      <dgm:prSet presAssocID="{AB8405D4-8D61-44D9-88CA-8BEE27FED44C}" presName="spaceBetweenRectangles" presStyleCnt="0"/>
      <dgm:spPr/>
    </dgm:pt>
    <dgm:pt modelId="{11357601-F6F9-49A3-A9DB-C574156B308A}" type="pres">
      <dgm:prSet presAssocID="{ADB7485B-3E03-4E81-8CD3-A075E7FE1C48}" presName="parentLin" presStyleCnt="0"/>
      <dgm:spPr/>
    </dgm:pt>
    <dgm:pt modelId="{C96636F1-C1D9-416E-874B-BF0F2F0A9318}" type="pres">
      <dgm:prSet presAssocID="{ADB7485B-3E03-4E81-8CD3-A075E7FE1C48}" presName="parentLeftMargin" presStyleLbl="node1" presStyleIdx="0" presStyleCnt="2"/>
      <dgm:spPr/>
      <dgm:t>
        <a:bodyPr/>
        <a:lstStyle/>
        <a:p>
          <a:endParaRPr lang="ru-RU"/>
        </a:p>
      </dgm:t>
    </dgm:pt>
    <dgm:pt modelId="{FAFEB164-5B39-4203-9675-A0D7B3F37AA9}" type="pres">
      <dgm:prSet presAssocID="{ADB7485B-3E03-4E81-8CD3-A075E7FE1C48}" presName="parentText" presStyleLbl="node1" presStyleIdx="1" presStyleCnt="2">
        <dgm:presLayoutVars>
          <dgm:chMax val="0"/>
          <dgm:bulletEnabled val="1"/>
        </dgm:presLayoutVars>
      </dgm:prSet>
      <dgm:spPr/>
      <dgm:t>
        <a:bodyPr/>
        <a:lstStyle/>
        <a:p>
          <a:endParaRPr lang="ru-RU"/>
        </a:p>
      </dgm:t>
    </dgm:pt>
    <dgm:pt modelId="{962E0957-520B-4B24-8B1E-61B46C1A9403}" type="pres">
      <dgm:prSet presAssocID="{ADB7485B-3E03-4E81-8CD3-A075E7FE1C48}" presName="negativeSpace" presStyleCnt="0"/>
      <dgm:spPr/>
    </dgm:pt>
    <dgm:pt modelId="{25DF9557-DB87-4C64-BBBA-58ECAE6D5C91}" type="pres">
      <dgm:prSet presAssocID="{ADB7485B-3E03-4E81-8CD3-A075E7FE1C48}" presName="childText" presStyleLbl="conFgAcc1" presStyleIdx="1" presStyleCnt="2">
        <dgm:presLayoutVars>
          <dgm:bulletEnabled val="1"/>
        </dgm:presLayoutVars>
      </dgm:prSet>
      <dgm:spPr/>
    </dgm:pt>
  </dgm:ptLst>
  <dgm:cxnLst>
    <dgm:cxn modelId="{759671EC-F045-4AA8-886E-8C83337B1100}" srcId="{6B26AFDA-F01E-4748-B713-B72A5387B6B4}" destId="{ADB7485B-3E03-4E81-8CD3-A075E7FE1C48}" srcOrd="1" destOrd="0" parTransId="{4CEA3C5A-49FE-4FC4-9A8C-8B96CBF5E723}" sibTransId="{6A52A274-0E56-478B-9375-59F48FB06E7D}"/>
    <dgm:cxn modelId="{CA0BBBBE-CDCE-4326-9D5B-23A25849CD6E}" type="presOf" srcId="{AE2439A3-B5C0-476C-B772-B0D0B50A86E0}" destId="{E48A073E-9BE9-4E93-84FE-4332FC261D57}" srcOrd="0" destOrd="0" presId="urn:microsoft.com/office/officeart/2005/8/layout/list1"/>
    <dgm:cxn modelId="{AE7D6DE2-65BB-4D82-BF41-ACBC15FB2330}" type="presOf" srcId="{AE2439A3-B5C0-476C-B772-B0D0B50A86E0}" destId="{542A4366-ADD2-4DFE-ADB6-6B8CF9C756CF}" srcOrd="1" destOrd="0" presId="urn:microsoft.com/office/officeart/2005/8/layout/list1"/>
    <dgm:cxn modelId="{75B6E687-D343-47FF-9293-70D26CF9998C}" type="presOf" srcId="{6B26AFDA-F01E-4748-B713-B72A5387B6B4}" destId="{DA69D305-C570-490A-9BEB-2DD094578A2C}" srcOrd="0" destOrd="0" presId="urn:microsoft.com/office/officeart/2005/8/layout/list1"/>
    <dgm:cxn modelId="{9BD0BF7E-6742-4D82-AD33-B026C9435783}" type="presOf" srcId="{ADB7485B-3E03-4E81-8CD3-A075E7FE1C48}" destId="{FAFEB164-5B39-4203-9675-A0D7B3F37AA9}" srcOrd="1" destOrd="0" presId="urn:microsoft.com/office/officeart/2005/8/layout/list1"/>
    <dgm:cxn modelId="{914E490D-4849-4C1E-85E1-8C7272E84EBC}" srcId="{6B26AFDA-F01E-4748-B713-B72A5387B6B4}" destId="{AE2439A3-B5C0-476C-B772-B0D0B50A86E0}" srcOrd="0" destOrd="0" parTransId="{9802CBDF-C4DD-4760-AFC1-580F71164461}" sibTransId="{AB8405D4-8D61-44D9-88CA-8BEE27FED44C}"/>
    <dgm:cxn modelId="{FFE31208-6E9B-4DAE-AB0A-BECB544788C8}" type="presOf" srcId="{ADB7485B-3E03-4E81-8CD3-A075E7FE1C48}" destId="{C96636F1-C1D9-416E-874B-BF0F2F0A9318}" srcOrd="0" destOrd="0" presId="urn:microsoft.com/office/officeart/2005/8/layout/list1"/>
    <dgm:cxn modelId="{214D7C32-6EE6-4368-90AD-B6EF587F3F14}" type="presParOf" srcId="{DA69D305-C570-490A-9BEB-2DD094578A2C}" destId="{65827399-2B23-457C-A875-377DE3B0AE1B}" srcOrd="0" destOrd="0" presId="urn:microsoft.com/office/officeart/2005/8/layout/list1"/>
    <dgm:cxn modelId="{ED210B5A-0F75-49DE-8CBC-850266C3B833}" type="presParOf" srcId="{65827399-2B23-457C-A875-377DE3B0AE1B}" destId="{E48A073E-9BE9-4E93-84FE-4332FC261D57}" srcOrd="0" destOrd="0" presId="urn:microsoft.com/office/officeart/2005/8/layout/list1"/>
    <dgm:cxn modelId="{28E4C2C1-1652-4000-B60B-7F46C36DBF18}" type="presParOf" srcId="{65827399-2B23-457C-A875-377DE3B0AE1B}" destId="{542A4366-ADD2-4DFE-ADB6-6B8CF9C756CF}" srcOrd="1" destOrd="0" presId="urn:microsoft.com/office/officeart/2005/8/layout/list1"/>
    <dgm:cxn modelId="{5B7EB6EE-AC09-44AB-9C9C-183C1331C919}" type="presParOf" srcId="{DA69D305-C570-490A-9BEB-2DD094578A2C}" destId="{CBAA1B20-2CF5-402F-BD76-87D505AC9689}" srcOrd="1" destOrd="0" presId="urn:microsoft.com/office/officeart/2005/8/layout/list1"/>
    <dgm:cxn modelId="{8209BE2A-D95E-4775-9E0B-246111017816}" type="presParOf" srcId="{DA69D305-C570-490A-9BEB-2DD094578A2C}" destId="{7FD088D2-A25A-4444-A303-DF149D5237C0}" srcOrd="2" destOrd="0" presId="urn:microsoft.com/office/officeart/2005/8/layout/list1"/>
    <dgm:cxn modelId="{5234A2BE-3398-4CE1-BED1-87255E7D8502}" type="presParOf" srcId="{DA69D305-C570-490A-9BEB-2DD094578A2C}" destId="{55AFCB85-5E65-4703-A0B2-11998329ED71}" srcOrd="3" destOrd="0" presId="urn:microsoft.com/office/officeart/2005/8/layout/list1"/>
    <dgm:cxn modelId="{14A4E947-012D-4C15-B950-B3B118861A62}" type="presParOf" srcId="{DA69D305-C570-490A-9BEB-2DD094578A2C}" destId="{11357601-F6F9-49A3-A9DB-C574156B308A}" srcOrd="4" destOrd="0" presId="urn:microsoft.com/office/officeart/2005/8/layout/list1"/>
    <dgm:cxn modelId="{C8D5251F-BBF8-4BFE-B29C-1EBC39BAEC87}" type="presParOf" srcId="{11357601-F6F9-49A3-A9DB-C574156B308A}" destId="{C96636F1-C1D9-416E-874B-BF0F2F0A9318}" srcOrd="0" destOrd="0" presId="urn:microsoft.com/office/officeart/2005/8/layout/list1"/>
    <dgm:cxn modelId="{60CDDC73-0D0A-4457-8068-9196806762F0}" type="presParOf" srcId="{11357601-F6F9-49A3-A9DB-C574156B308A}" destId="{FAFEB164-5B39-4203-9675-A0D7B3F37AA9}" srcOrd="1" destOrd="0" presId="urn:microsoft.com/office/officeart/2005/8/layout/list1"/>
    <dgm:cxn modelId="{5AFB2ABA-ADE9-49EF-A62C-4BE8B9961AD2}" type="presParOf" srcId="{DA69D305-C570-490A-9BEB-2DD094578A2C}" destId="{962E0957-520B-4B24-8B1E-61B46C1A9403}" srcOrd="5" destOrd="0" presId="urn:microsoft.com/office/officeart/2005/8/layout/list1"/>
    <dgm:cxn modelId="{0D1AA041-B5FE-42B4-848B-8AFC8B4199AE}" type="presParOf" srcId="{DA69D305-C570-490A-9BEB-2DD094578A2C}" destId="{25DF9557-DB87-4C64-BBBA-58ECAE6D5C91}" srcOrd="6"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7E449524-9507-4833-B66A-5A7B841F570F}"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ru-RU"/>
        </a:p>
      </dgm:t>
    </dgm:pt>
    <dgm:pt modelId="{F2D93BD7-83E0-47F0-8993-E2CF23D54C7B}">
      <dgm:prSet phldrT="[Текст]"/>
      <dgm:spPr/>
      <dgm:t>
        <a:bodyPr/>
        <a:lstStyle/>
        <a:p>
          <a:r>
            <a:rPr lang="ru-RU" dirty="0" smtClean="0">
              <a:latin typeface="Arial" panose="020B0604020202020204" pitchFamily="34" charset="0"/>
              <a:cs typeface="Arial" panose="020B0604020202020204" pitchFamily="34" charset="0"/>
            </a:rPr>
            <a:t>Принцип единого гражданства</a:t>
          </a:r>
          <a:endParaRPr lang="ru-RU" dirty="0">
            <a:latin typeface="Arial" panose="020B0604020202020204" pitchFamily="34" charset="0"/>
            <a:cs typeface="Arial" panose="020B0604020202020204" pitchFamily="34" charset="0"/>
          </a:endParaRPr>
        </a:p>
      </dgm:t>
    </dgm:pt>
    <dgm:pt modelId="{32454537-BEB7-4E8C-8290-A6ECD0996D51}" type="parTrans" cxnId="{06793E02-32A6-4BB1-B14E-BEAE90B0F759}">
      <dgm:prSet/>
      <dgm:spPr/>
      <dgm:t>
        <a:bodyPr/>
        <a:lstStyle/>
        <a:p>
          <a:endParaRPr lang="ru-RU">
            <a:latin typeface="Arial" panose="020B0604020202020204" pitchFamily="34" charset="0"/>
            <a:cs typeface="Arial" panose="020B0604020202020204" pitchFamily="34" charset="0"/>
          </a:endParaRPr>
        </a:p>
      </dgm:t>
    </dgm:pt>
    <dgm:pt modelId="{4619E703-A556-4348-B627-FC221888005D}" type="sibTrans" cxnId="{06793E02-32A6-4BB1-B14E-BEAE90B0F759}">
      <dgm:prSet/>
      <dgm:spPr/>
      <dgm:t>
        <a:bodyPr/>
        <a:lstStyle/>
        <a:p>
          <a:endParaRPr lang="ru-RU">
            <a:latin typeface="Arial" panose="020B0604020202020204" pitchFamily="34" charset="0"/>
            <a:cs typeface="Arial" panose="020B0604020202020204" pitchFamily="34" charset="0"/>
          </a:endParaRPr>
        </a:p>
      </dgm:t>
    </dgm:pt>
    <dgm:pt modelId="{B15FD3AF-5D40-4044-B8AC-FC63269ECA09}">
      <dgm:prSet phldrT="[Текст]"/>
      <dgm:spPr/>
      <dgm:t>
        <a:bodyPr/>
        <a:lstStyle/>
        <a:p>
          <a:r>
            <a:rPr lang="ru-RU" dirty="0" smtClean="0">
              <a:latin typeface="Arial" panose="020B0604020202020204" pitchFamily="34" charset="0"/>
              <a:cs typeface="Arial" panose="020B0604020202020204" pitchFamily="34" charset="0"/>
            </a:rPr>
            <a:t>Принцип равного гражданства</a:t>
          </a:r>
          <a:endParaRPr lang="ru-RU" dirty="0">
            <a:latin typeface="Arial" panose="020B0604020202020204" pitchFamily="34" charset="0"/>
            <a:cs typeface="Arial" panose="020B0604020202020204" pitchFamily="34" charset="0"/>
          </a:endParaRPr>
        </a:p>
      </dgm:t>
    </dgm:pt>
    <dgm:pt modelId="{85B64415-D1C3-4161-B3D3-9FCC0F315FF3}" type="parTrans" cxnId="{A8C3E095-3C26-4D27-B56B-E5F9A17D723B}">
      <dgm:prSet/>
      <dgm:spPr/>
      <dgm:t>
        <a:bodyPr/>
        <a:lstStyle/>
        <a:p>
          <a:endParaRPr lang="ru-RU">
            <a:latin typeface="Arial" panose="020B0604020202020204" pitchFamily="34" charset="0"/>
            <a:cs typeface="Arial" panose="020B0604020202020204" pitchFamily="34" charset="0"/>
          </a:endParaRPr>
        </a:p>
      </dgm:t>
    </dgm:pt>
    <dgm:pt modelId="{CFEAC4CB-212B-4890-A4F7-E811C7306B5E}" type="sibTrans" cxnId="{A8C3E095-3C26-4D27-B56B-E5F9A17D723B}">
      <dgm:prSet/>
      <dgm:spPr/>
      <dgm:t>
        <a:bodyPr/>
        <a:lstStyle/>
        <a:p>
          <a:endParaRPr lang="ru-RU">
            <a:latin typeface="Arial" panose="020B0604020202020204" pitchFamily="34" charset="0"/>
            <a:cs typeface="Arial" panose="020B0604020202020204" pitchFamily="34" charset="0"/>
          </a:endParaRPr>
        </a:p>
      </dgm:t>
    </dgm:pt>
    <dgm:pt modelId="{BCB500FA-0798-453B-9B0C-93B5326513E1}">
      <dgm:prSet phldrT="[Текст]"/>
      <dgm:spPr/>
      <dgm:t>
        <a:bodyPr/>
        <a:lstStyle/>
        <a:p>
          <a:r>
            <a:rPr lang="ru-RU" dirty="0" smtClean="0">
              <a:latin typeface="Arial" panose="020B0604020202020204" pitchFamily="34" charset="0"/>
              <a:cs typeface="Arial" panose="020B0604020202020204" pitchFamily="34" charset="0"/>
            </a:rPr>
            <a:t>Принцип недопустимости лишения гражданства или права изменить его односторонним решением государства</a:t>
          </a:r>
          <a:endParaRPr lang="ru-RU" dirty="0">
            <a:latin typeface="Arial" panose="020B0604020202020204" pitchFamily="34" charset="0"/>
            <a:cs typeface="Arial" panose="020B0604020202020204" pitchFamily="34" charset="0"/>
          </a:endParaRPr>
        </a:p>
      </dgm:t>
    </dgm:pt>
    <dgm:pt modelId="{67770AD8-5D66-492C-84FD-228F300025DB}" type="parTrans" cxnId="{511D09B3-F4FE-469C-BF97-B25BDB9E1CB0}">
      <dgm:prSet/>
      <dgm:spPr/>
      <dgm:t>
        <a:bodyPr/>
        <a:lstStyle/>
        <a:p>
          <a:endParaRPr lang="ru-RU">
            <a:latin typeface="Arial" panose="020B0604020202020204" pitchFamily="34" charset="0"/>
            <a:cs typeface="Arial" panose="020B0604020202020204" pitchFamily="34" charset="0"/>
          </a:endParaRPr>
        </a:p>
      </dgm:t>
    </dgm:pt>
    <dgm:pt modelId="{7F1567F1-7D81-448B-B42C-6FADFC416C6C}" type="sibTrans" cxnId="{511D09B3-F4FE-469C-BF97-B25BDB9E1CB0}">
      <dgm:prSet/>
      <dgm:spPr/>
      <dgm:t>
        <a:bodyPr/>
        <a:lstStyle/>
        <a:p>
          <a:endParaRPr lang="ru-RU">
            <a:latin typeface="Arial" panose="020B0604020202020204" pitchFamily="34" charset="0"/>
            <a:cs typeface="Arial" panose="020B0604020202020204" pitchFamily="34" charset="0"/>
          </a:endParaRPr>
        </a:p>
      </dgm:t>
    </dgm:pt>
    <dgm:pt modelId="{8C1BF3A0-7E17-4871-AA33-D9EE2D203E38}">
      <dgm:prSet phldrT="[Текст]"/>
      <dgm:spPr/>
      <dgm:t>
        <a:bodyPr/>
        <a:lstStyle/>
        <a:p>
          <a:r>
            <a:rPr lang="ru-RU" dirty="0" smtClean="0">
              <a:latin typeface="Arial" panose="020B0604020202020204" pitchFamily="34" charset="0"/>
              <a:cs typeface="Arial" panose="020B0604020202020204" pitchFamily="34" charset="0"/>
            </a:rPr>
            <a:t>Принцип существования постоянного гражданства</a:t>
          </a:r>
          <a:endParaRPr lang="ru-RU" dirty="0">
            <a:latin typeface="Arial" panose="020B0604020202020204" pitchFamily="34" charset="0"/>
            <a:cs typeface="Arial" panose="020B0604020202020204" pitchFamily="34" charset="0"/>
          </a:endParaRPr>
        </a:p>
      </dgm:t>
    </dgm:pt>
    <dgm:pt modelId="{5FCF9A43-E1CC-4559-B934-80D4009BA5FF}" type="parTrans" cxnId="{6C5D7FC7-1F36-45C3-9192-9E7A7C888A6D}">
      <dgm:prSet/>
      <dgm:spPr/>
      <dgm:t>
        <a:bodyPr/>
        <a:lstStyle/>
        <a:p>
          <a:endParaRPr lang="ru-RU">
            <a:latin typeface="Arial" panose="020B0604020202020204" pitchFamily="34" charset="0"/>
            <a:cs typeface="Arial" panose="020B0604020202020204" pitchFamily="34" charset="0"/>
          </a:endParaRPr>
        </a:p>
      </dgm:t>
    </dgm:pt>
    <dgm:pt modelId="{6368D1F1-7F67-46EF-BE08-724A33EED474}" type="sibTrans" cxnId="{6C5D7FC7-1F36-45C3-9192-9E7A7C888A6D}">
      <dgm:prSet/>
      <dgm:spPr/>
      <dgm:t>
        <a:bodyPr/>
        <a:lstStyle/>
        <a:p>
          <a:endParaRPr lang="ru-RU">
            <a:latin typeface="Arial" panose="020B0604020202020204" pitchFamily="34" charset="0"/>
            <a:cs typeface="Arial" panose="020B0604020202020204" pitchFamily="34" charset="0"/>
          </a:endParaRPr>
        </a:p>
      </dgm:t>
    </dgm:pt>
    <dgm:pt modelId="{74270A8C-F171-459F-9D63-8B1C87C3C69F}">
      <dgm:prSet phldrT="[Текст]"/>
      <dgm:spPr/>
      <dgm:t>
        <a:bodyPr/>
        <a:lstStyle/>
        <a:p>
          <a:r>
            <a:rPr lang="ru-RU" dirty="0" smtClean="0">
              <a:latin typeface="Arial" panose="020B0604020202020204" pitchFamily="34" charset="0"/>
              <a:cs typeface="Arial" panose="020B0604020202020204" pitchFamily="34" charset="0"/>
            </a:rPr>
            <a:t>Принцип защиты и покровительства граждан РФ со стороны российского государства</a:t>
          </a:r>
          <a:endParaRPr lang="ru-RU" dirty="0">
            <a:latin typeface="Arial" panose="020B0604020202020204" pitchFamily="34" charset="0"/>
            <a:cs typeface="Arial" panose="020B0604020202020204" pitchFamily="34" charset="0"/>
          </a:endParaRPr>
        </a:p>
      </dgm:t>
    </dgm:pt>
    <dgm:pt modelId="{9FCABB16-A1E4-4460-B4EE-B5FA5950C977}" type="parTrans" cxnId="{EDB8C41E-B3D6-4AA2-B701-270B55D2134C}">
      <dgm:prSet/>
      <dgm:spPr/>
      <dgm:t>
        <a:bodyPr/>
        <a:lstStyle/>
        <a:p>
          <a:endParaRPr lang="ru-RU">
            <a:latin typeface="Arial" panose="020B0604020202020204" pitchFamily="34" charset="0"/>
            <a:cs typeface="Arial" panose="020B0604020202020204" pitchFamily="34" charset="0"/>
          </a:endParaRPr>
        </a:p>
      </dgm:t>
    </dgm:pt>
    <dgm:pt modelId="{16A247D8-7AF2-475A-AE1D-96D1F018DDF7}" type="sibTrans" cxnId="{EDB8C41E-B3D6-4AA2-B701-270B55D2134C}">
      <dgm:prSet/>
      <dgm:spPr/>
      <dgm:t>
        <a:bodyPr/>
        <a:lstStyle/>
        <a:p>
          <a:endParaRPr lang="ru-RU">
            <a:latin typeface="Arial" panose="020B0604020202020204" pitchFamily="34" charset="0"/>
            <a:cs typeface="Arial" panose="020B0604020202020204" pitchFamily="34" charset="0"/>
          </a:endParaRPr>
        </a:p>
      </dgm:t>
    </dgm:pt>
    <dgm:pt modelId="{01DD5C3E-1EAB-47FA-9FAF-4E4B6CD44F00}" type="pres">
      <dgm:prSet presAssocID="{7E449524-9507-4833-B66A-5A7B841F570F}" presName="Name0" presStyleCnt="0">
        <dgm:presLayoutVars>
          <dgm:chMax val="7"/>
          <dgm:chPref val="7"/>
          <dgm:dir/>
        </dgm:presLayoutVars>
      </dgm:prSet>
      <dgm:spPr/>
      <dgm:t>
        <a:bodyPr/>
        <a:lstStyle/>
        <a:p>
          <a:endParaRPr lang="ru-RU"/>
        </a:p>
      </dgm:t>
    </dgm:pt>
    <dgm:pt modelId="{E0A77234-EE88-46F0-B102-468E1E94AD2E}" type="pres">
      <dgm:prSet presAssocID="{7E449524-9507-4833-B66A-5A7B841F570F}" presName="Name1" presStyleCnt="0"/>
      <dgm:spPr/>
    </dgm:pt>
    <dgm:pt modelId="{CCB3E645-401F-42F5-BE63-DC934D3B8885}" type="pres">
      <dgm:prSet presAssocID="{7E449524-9507-4833-B66A-5A7B841F570F}" presName="cycle" presStyleCnt="0"/>
      <dgm:spPr/>
    </dgm:pt>
    <dgm:pt modelId="{89DBA334-17B7-4CCE-BB7C-981B4694BA9E}" type="pres">
      <dgm:prSet presAssocID="{7E449524-9507-4833-B66A-5A7B841F570F}" presName="srcNode" presStyleLbl="node1" presStyleIdx="0" presStyleCnt="5"/>
      <dgm:spPr/>
    </dgm:pt>
    <dgm:pt modelId="{B3946A64-EAEC-40DD-A3CD-5DE14084C248}" type="pres">
      <dgm:prSet presAssocID="{7E449524-9507-4833-B66A-5A7B841F570F}" presName="conn" presStyleLbl="parChTrans1D2" presStyleIdx="0" presStyleCnt="1"/>
      <dgm:spPr/>
      <dgm:t>
        <a:bodyPr/>
        <a:lstStyle/>
        <a:p>
          <a:endParaRPr lang="ru-RU"/>
        </a:p>
      </dgm:t>
    </dgm:pt>
    <dgm:pt modelId="{35B1041B-CBD4-4593-9C08-0A21FAAF39DF}" type="pres">
      <dgm:prSet presAssocID="{7E449524-9507-4833-B66A-5A7B841F570F}" presName="extraNode" presStyleLbl="node1" presStyleIdx="0" presStyleCnt="5"/>
      <dgm:spPr/>
    </dgm:pt>
    <dgm:pt modelId="{AA99F522-9EC5-45E5-825A-1069E75AE662}" type="pres">
      <dgm:prSet presAssocID="{7E449524-9507-4833-B66A-5A7B841F570F}" presName="dstNode" presStyleLbl="node1" presStyleIdx="0" presStyleCnt="5"/>
      <dgm:spPr/>
    </dgm:pt>
    <dgm:pt modelId="{D83CF8B1-5526-4F4C-8C9B-7C0022AD22B4}" type="pres">
      <dgm:prSet presAssocID="{F2D93BD7-83E0-47F0-8993-E2CF23D54C7B}" presName="text_1" presStyleLbl="node1" presStyleIdx="0" presStyleCnt="5">
        <dgm:presLayoutVars>
          <dgm:bulletEnabled val="1"/>
        </dgm:presLayoutVars>
      </dgm:prSet>
      <dgm:spPr/>
      <dgm:t>
        <a:bodyPr/>
        <a:lstStyle/>
        <a:p>
          <a:endParaRPr lang="ru-RU"/>
        </a:p>
      </dgm:t>
    </dgm:pt>
    <dgm:pt modelId="{671B85DE-6D77-4C94-9067-93CAF4738E97}" type="pres">
      <dgm:prSet presAssocID="{F2D93BD7-83E0-47F0-8993-E2CF23D54C7B}" presName="accent_1" presStyleCnt="0"/>
      <dgm:spPr/>
    </dgm:pt>
    <dgm:pt modelId="{610BCA73-E86B-4B40-8B53-1BB8D16FEC3D}" type="pres">
      <dgm:prSet presAssocID="{F2D93BD7-83E0-47F0-8993-E2CF23D54C7B}" presName="accentRepeatNode" presStyleLbl="solidFgAcc1" presStyleIdx="0" presStyleCnt="5"/>
      <dgm:spPr/>
    </dgm:pt>
    <dgm:pt modelId="{0F6D2E6F-A5E4-40DA-B09F-053F938914A1}" type="pres">
      <dgm:prSet presAssocID="{B15FD3AF-5D40-4044-B8AC-FC63269ECA09}" presName="text_2" presStyleLbl="node1" presStyleIdx="1" presStyleCnt="5">
        <dgm:presLayoutVars>
          <dgm:bulletEnabled val="1"/>
        </dgm:presLayoutVars>
      </dgm:prSet>
      <dgm:spPr/>
      <dgm:t>
        <a:bodyPr/>
        <a:lstStyle/>
        <a:p>
          <a:endParaRPr lang="ru-RU"/>
        </a:p>
      </dgm:t>
    </dgm:pt>
    <dgm:pt modelId="{070CCA60-705D-4441-8D6E-350C7B9C5673}" type="pres">
      <dgm:prSet presAssocID="{B15FD3AF-5D40-4044-B8AC-FC63269ECA09}" presName="accent_2" presStyleCnt="0"/>
      <dgm:spPr/>
    </dgm:pt>
    <dgm:pt modelId="{67B0E3F4-8266-47AE-A623-4BCBAC2F4D2E}" type="pres">
      <dgm:prSet presAssocID="{B15FD3AF-5D40-4044-B8AC-FC63269ECA09}" presName="accentRepeatNode" presStyleLbl="solidFgAcc1" presStyleIdx="1" presStyleCnt="5"/>
      <dgm:spPr/>
    </dgm:pt>
    <dgm:pt modelId="{28337623-DFE4-4DC9-847A-88919FEB723B}" type="pres">
      <dgm:prSet presAssocID="{BCB500FA-0798-453B-9B0C-93B5326513E1}" presName="text_3" presStyleLbl="node1" presStyleIdx="2" presStyleCnt="5">
        <dgm:presLayoutVars>
          <dgm:bulletEnabled val="1"/>
        </dgm:presLayoutVars>
      </dgm:prSet>
      <dgm:spPr/>
      <dgm:t>
        <a:bodyPr/>
        <a:lstStyle/>
        <a:p>
          <a:endParaRPr lang="ru-RU"/>
        </a:p>
      </dgm:t>
    </dgm:pt>
    <dgm:pt modelId="{674F9512-824E-40B3-99FF-8838757CC1AB}" type="pres">
      <dgm:prSet presAssocID="{BCB500FA-0798-453B-9B0C-93B5326513E1}" presName="accent_3" presStyleCnt="0"/>
      <dgm:spPr/>
    </dgm:pt>
    <dgm:pt modelId="{1A99F1E4-2EA4-438A-B125-19D57F68CF4C}" type="pres">
      <dgm:prSet presAssocID="{BCB500FA-0798-453B-9B0C-93B5326513E1}" presName="accentRepeatNode" presStyleLbl="solidFgAcc1" presStyleIdx="2" presStyleCnt="5"/>
      <dgm:spPr/>
    </dgm:pt>
    <dgm:pt modelId="{C31B7F19-C01A-42DA-B7FE-7B04F55864FF}" type="pres">
      <dgm:prSet presAssocID="{8C1BF3A0-7E17-4871-AA33-D9EE2D203E38}" presName="text_4" presStyleLbl="node1" presStyleIdx="3" presStyleCnt="5">
        <dgm:presLayoutVars>
          <dgm:bulletEnabled val="1"/>
        </dgm:presLayoutVars>
      </dgm:prSet>
      <dgm:spPr/>
      <dgm:t>
        <a:bodyPr/>
        <a:lstStyle/>
        <a:p>
          <a:endParaRPr lang="ru-RU"/>
        </a:p>
      </dgm:t>
    </dgm:pt>
    <dgm:pt modelId="{DA5193A2-24B6-46D3-877C-36841B089657}" type="pres">
      <dgm:prSet presAssocID="{8C1BF3A0-7E17-4871-AA33-D9EE2D203E38}" presName="accent_4" presStyleCnt="0"/>
      <dgm:spPr/>
    </dgm:pt>
    <dgm:pt modelId="{D08FC416-F53C-4A00-B46B-2F5AA35E3515}" type="pres">
      <dgm:prSet presAssocID="{8C1BF3A0-7E17-4871-AA33-D9EE2D203E38}" presName="accentRepeatNode" presStyleLbl="solidFgAcc1" presStyleIdx="3" presStyleCnt="5"/>
      <dgm:spPr/>
    </dgm:pt>
    <dgm:pt modelId="{88E507D2-BB62-4B9B-B22F-BE42468D2F30}" type="pres">
      <dgm:prSet presAssocID="{74270A8C-F171-459F-9D63-8B1C87C3C69F}" presName="text_5" presStyleLbl="node1" presStyleIdx="4" presStyleCnt="5">
        <dgm:presLayoutVars>
          <dgm:bulletEnabled val="1"/>
        </dgm:presLayoutVars>
      </dgm:prSet>
      <dgm:spPr/>
      <dgm:t>
        <a:bodyPr/>
        <a:lstStyle/>
        <a:p>
          <a:endParaRPr lang="ru-RU"/>
        </a:p>
      </dgm:t>
    </dgm:pt>
    <dgm:pt modelId="{C54859AB-645C-4EB8-9C70-85141298EEAB}" type="pres">
      <dgm:prSet presAssocID="{74270A8C-F171-459F-9D63-8B1C87C3C69F}" presName="accent_5" presStyleCnt="0"/>
      <dgm:spPr/>
    </dgm:pt>
    <dgm:pt modelId="{C2D035B6-6002-4153-A0F3-28C2592C9C3F}" type="pres">
      <dgm:prSet presAssocID="{74270A8C-F171-459F-9D63-8B1C87C3C69F}" presName="accentRepeatNode" presStyleLbl="solidFgAcc1" presStyleIdx="4" presStyleCnt="5"/>
      <dgm:spPr/>
    </dgm:pt>
  </dgm:ptLst>
  <dgm:cxnLst>
    <dgm:cxn modelId="{88AF6914-AF40-47D4-8A7C-E7FBDB2A73F0}" type="presOf" srcId="{74270A8C-F171-459F-9D63-8B1C87C3C69F}" destId="{88E507D2-BB62-4B9B-B22F-BE42468D2F30}" srcOrd="0" destOrd="0" presId="urn:microsoft.com/office/officeart/2008/layout/VerticalCurvedList"/>
    <dgm:cxn modelId="{3AEF7297-C4E0-4A82-B09A-6E57B49E8DCB}" type="presOf" srcId="{B15FD3AF-5D40-4044-B8AC-FC63269ECA09}" destId="{0F6D2E6F-A5E4-40DA-B09F-053F938914A1}" srcOrd="0" destOrd="0" presId="urn:microsoft.com/office/officeart/2008/layout/VerticalCurvedList"/>
    <dgm:cxn modelId="{5D04BEEA-762A-4ED4-BE71-335EF4055AA3}" type="presOf" srcId="{F2D93BD7-83E0-47F0-8993-E2CF23D54C7B}" destId="{D83CF8B1-5526-4F4C-8C9B-7C0022AD22B4}" srcOrd="0" destOrd="0" presId="urn:microsoft.com/office/officeart/2008/layout/VerticalCurvedList"/>
    <dgm:cxn modelId="{15E5C72B-76C9-434B-91BA-E3AE2D7E6083}" type="presOf" srcId="{8C1BF3A0-7E17-4871-AA33-D9EE2D203E38}" destId="{C31B7F19-C01A-42DA-B7FE-7B04F55864FF}" srcOrd="0" destOrd="0" presId="urn:microsoft.com/office/officeart/2008/layout/VerticalCurvedList"/>
    <dgm:cxn modelId="{A8C3E095-3C26-4D27-B56B-E5F9A17D723B}" srcId="{7E449524-9507-4833-B66A-5A7B841F570F}" destId="{B15FD3AF-5D40-4044-B8AC-FC63269ECA09}" srcOrd="1" destOrd="0" parTransId="{85B64415-D1C3-4161-B3D3-9FCC0F315FF3}" sibTransId="{CFEAC4CB-212B-4890-A4F7-E811C7306B5E}"/>
    <dgm:cxn modelId="{74717B1C-5B3C-47F0-9F6F-AE07DF2D63B4}" type="presOf" srcId="{4619E703-A556-4348-B627-FC221888005D}" destId="{B3946A64-EAEC-40DD-A3CD-5DE14084C248}" srcOrd="0" destOrd="0" presId="urn:microsoft.com/office/officeart/2008/layout/VerticalCurvedList"/>
    <dgm:cxn modelId="{06793E02-32A6-4BB1-B14E-BEAE90B0F759}" srcId="{7E449524-9507-4833-B66A-5A7B841F570F}" destId="{F2D93BD7-83E0-47F0-8993-E2CF23D54C7B}" srcOrd="0" destOrd="0" parTransId="{32454537-BEB7-4E8C-8290-A6ECD0996D51}" sibTransId="{4619E703-A556-4348-B627-FC221888005D}"/>
    <dgm:cxn modelId="{4D9C066D-59ED-434E-BCEC-96AA624A9921}" type="presOf" srcId="{BCB500FA-0798-453B-9B0C-93B5326513E1}" destId="{28337623-DFE4-4DC9-847A-88919FEB723B}" srcOrd="0" destOrd="0" presId="urn:microsoft.com/office/officeart/2008/layout/VerticalCurvedList"/>
    <dgm:cxn modelId="{EDB8C41E-B3D6-4AA2-B701-270B55D2134C}" srcId="{7E449524-9507-4833-B66A-5A7B841F570F}" destId="{74270A8C-F171-459F-9D63-8B1C87C3C69F}" srcOrd="4" destOrd="0" parTransId="{9FCABB16-A1E4-4460-B4EE-B5FA5950C977}" sibTransId="{16A247D8-7AF2-475A-AE1D-96D1F018DDF7}"/>
    <dgm:cxn modelId="{080EFD9D-37FD-4F8B-ABEA-CC9F460C2BE4}" type="presOf" srcId="{7E449524-9507-4833-B66A-5A7B841F570F}" destId="{01DD5C3E-1EAB-47FA-9FAF-4E4B6CD44F00}" srcOrd="0" destOrd="0" presId="urn:microsoft.com/office/officeart/2008/layout/VerticalCurvedList"/>
    <dgm:cxn modelId="{6C5D7FC7-1F36-45C3-9192-9E7A7C888A6D}" srcId="{7E449524-9507-4833-B66A-5A7B841F570F}" destId="{8C1BF3A0-7E17-4871-AA33-D9EE2D203E38}" srcOrd="3" destOrd="0" parTransId="{5FCF9A43-E1CC-4559-B934-80D4009BA5FF}" sibTransId="{6368D1F1-7F67-46EF-BE08-724A33EED474}"/>
    <dgm:cxn modelId="{511D09B3-F4FE-469C-BF97-B25BDB9E1CB0}" srcId="{7E449524-9507-4833-B66A-5A7B841F570F}" destId="{BCB500FA-0798-453B-9B0C-93B5326513E1}" srcOrd="2" destOrd="0" parTransId="{67770AD8-5D66-492C-84FD-228F300025DB}" sibTransId="{7F1567F1-7D81-448B-B42C-6FADFC416C6C}"/>
    <dgm:cxn modelId="{28606D45-7841-4FA2-8001-46F9AE5DB4F6}" type="presParOf" srcId="{01DD5C3E-1EAB-47FA-9FAF-4E4B6CD44F00}" destId="{E0A77234-EE88-46F0-B102-468E1E94AD2E}" srcOrd="0" destOrd="0" presId="urn:microsoft.com/office/officeart/2008/layout/VerticalCurvedList"/>
    <dgm:cxn modelId="{75FAFDC5-E0F3-4B58-B7A4-D6F051E1DE6E}" type="presParOf" srcId="{E0A77234-EE88-46F0-B102-468E1E94AD2E}" destId="{CCB3E645-401F-42F5-BE63-DC934D3B8885}" srcOrd="0" destOrd="0" presId="urn:microsoft.com/office/officeart/2008/layout/VerticalCurvedList"/>
    <dgm:cxn modelId="{94FA2AB3-0673-4A86-AEF5-C6479C84EF61}" type="presParOf" srcId="{CCB3E645-401F-42F5-BE63-DC934D3B8885}" destId="{89DBA334-17B7-4CCE-BB7C-981B4694BA9E}" srcOrd="0" destOrd="0" presId="urn:microsoft.com/office/officeart/2008/layout/VerticalCurvedList"/>
    <dgm:cxn modelId="{040B9325-7C5D-4C79-A377-67E4030919E5}" type="presParOf" srcId="{CCB3E645-401F-42F5-BE63-DC934D3B8885}" destId="{B3946A64-EAEC-40DD-A3CD-5DE14084C248}" srcOrd="1" destOrd="0" presId="urn:microsoft.com/office/officeart/2008/layout/VerticalCurvedList"/>
    <dgm:cxn modelId="{49073A5C-D34F-4D5F-81D7-63A6C0F5F284}" type="presParOf" srcId="{CCB3E645-401F-42F5-BE63-DC934D3B8885}" destId="{35B1041B-CBD4-4593-9C08-0A21FAAF39DF}" srcOrd="2" destOrd="0" presId="urn:microsoft.com/office/officeart/2008/layout/VerticalCurvedList"/>
    <dgm:cxn modelId="{F0B03FEF-DC8A-41CB-AFED-F48E2E174CE0}" type="presParOf" srcId="{CCB3E645-401F-42F5-BE63-DC934D3B8885}" destId="{AA99F522-9EC5-45E5-825A-1069E75AE662}" srcOrd="3" destOrd="0" presId="urn:microsoft.com/office/officeart/2008/layout/VerticalCurvedList"/>
    <dgm:cxn modelId="{AC191D7C-75EA-4D8E-842A-826E19DFB3C5}" type="presParOf" srcId="{E0A77234-EE88-46F0-B102-468E1E94AD2E}" destId="{D83CF8B1-5526-4F4C-8C9B-7C0022AD22B4}" srcOrd="1" destOrd="0" presId="urn:microsoft.com/office/officeart/2008/layout/VerticalCurvedList"/>
    <dgm:cxn modelId="{30362E80-2771-44CD-9E21-568AC38EF5BF}" type="presParOf" srcId="{E0A77234-EE88-46F0-B102-468E1E94AD2E}" destId="{671B85DE-6D77-4C94-9067-93CAF4738E97}" srcOrd="2" destOrd="0" presId="urn:microsoft.com/office/officeart/2008/layout/VerticalCurvedList"/>
    <dgm:cxn modelId="{BE1FE41F-10BA-4D72-AD44-5FF632CE1CC7}" type="presParOf" srcId="{671B85DE-6D77-4C94-9067-93CAF4738E97}" destId="{610BCA73-E86B-4B40-8B53-1BB8D16FEC3D}" srcOrd="0" destOrd="0" presId="urn:microsoft.com/office/officeart/2008/layout/VerticalCurvedList"/>
    <dgm:cxn modelId="{9619D23F-8573-4978-9AF9-79B38FD62342}" type="presParOf" srcId="{E0A77234-EE88-46F0-B102-468E1E94AD2E}" destId="{0F6D2E6F-A5E4-40DA-B09F-053F938914A1}" srcOrd="3" destOrd="0" presId="urn:microsoft.com/office/officeart/2008/layout/VerticalCurvedList"/>
    <dgm:cxn modelId="{2CC9AE63-2E16-4D34-B3A2-30BC04019B88}" type="presParOf" srcId="{E0A77234-EE88-46F0-B102-468E1E94AD2E}" destId="{070CCA60-705D-4441-8D6E-350C7B9C5673}" srcOrd="4" destOrd="0" presId="urn:microsoft.com/office/officeart/2008/layout/VerticalCurvedList"/>
    <dgm:cxn modelId="{D04193CD-EF88-491C-A74D-34F097B89F95}" type="presParOf" srcId="{070CCA60-705D-4441-8D6E-350C7B9C5673}" destId="{67B0E3F4-8266-47AE-A623-4BCBAC2F4D2E}" srcOrd="0" destOrd="0" presId="urn:microsoft.com/office/officeart/2008/layout/VerticalCurvedList"/>
    <dgm:cxn modelId="{59683CA7-0C12-4804-B8EA-F8559BC032D0}" type="presParOf" srcId="{E0A77234-EE88-46F0-B102-468E1E94AD2E}" destId="{28337623-DFE4-4DC9-847A-88919FEB723B}" srcOrd="5" destOrd="0" presId="urn:microsoft.com/office/officeart/2008/layout/VerticalCurvedList"/>
    <dgm:cxn modelId="{1A288596-D389-4E5F-9BC7-0FEC167F58AD}" type="presParOf" srcId="{E0A77234-EE88-46F0-B102-468E1E94AD2E}" destId="{674F9512-824E-40B3-99FF-8838757CC1AB}" srcOrd="6" destOrd="0" presId="urn:microsoft.com/office/officeart/2008/layout/VerticalCurvedList"/>
    <dgm:cxn modelId="{9CCF6A10-A6B0-4048-8B80-147E36229D73}" type="presParOf" srcId="{674F9512-824E-40B3-99FF-8838757CC1AB}" destId="{1A99F1E4-2EA4-438A-B125-19D57F68CF4C}" srcOrd="0" destOrd="0" presId="urn:microsoft.com/office/officeart/2008/layout/VerticalCurvedList"/>
    <dgm:cxn modelId="{1A596616-D716-44AA-A59B-7DE970AD6300}" type="presParOf" srcId="{E0A77234-EE88-46F0-B102-468E1E94AD2E}" destId="{C31B7F19-C01A-42DA-B7FE-7B04F55864FF}" srcOrd="7" destOrd="0" presId="urn:microsoft.com/office/officeart/2008/layout/VerticalCurvedList"/>
    <dgm:cxn modelId="{B2BF62B5-335A-4CA5-99EF-41712F020BAF}" type="presParOf" srcId="{E0A77234-EE88-46F0-B102-468E1E94AD2E}" destId="{DA5193A2-24B6-46D3-877C-36841B089657}" srcOrd="8" destOrd="0" presId="urn:microsoft.com/office/officeart/2008/layout/VerticalCurvedList"/>
    <dgm:cxn modelId="{06894C97-3F41-43B2-B26C-A402EF57FBD9}" type="presParOf" srcId="{DA5193A2-24B6-46D3-877C-36841B089657}" destId="{D08FC416-F53C-4A00-B46B-2F5AA35E3515}" srcOrd="0" destOrd="0" presId="urn:microsoft.com/office/officeart/2008/layout/VerticalCurvedList"/>
    <dgm:cxn modelId="{40B26F80-536D-4D22-B5F4-9C1852BFC1A4}" type="presParOf" srcId="{E0A77234-EE88-46F0-B102-468E1E94AD2E}" destId="{88E507D2-BB62-4B9B-B22F-BE42468D2F30}" srcOrd="9" destOrd="0" presId="urn:microsoft.com/office/officeart/2008/layout/VerticalCurvedList"/>
    <dgm:cxn modelId="{8B04C101-C589-4A02-9E62-F930DC253310}" type="presParOf" srcId="{E0A77234-EE88-46F0-B102-468E1E94AD2E}" destId="{C54859AB-645C-4EB8-9C70-85141298EEAB}" srcOrd="10" destOrd="0" presId="urn:microsoft.com/office/officeart/2008/layout/VerticalCurvedList"/>
    <dgm:cxn modelId="{C0B25B8B-D71C-4E61-9F84-661F4571EF4E}" type="presParOf" srcId="{C54859AB-645C-4EB8-9C70-85141298EEAB}" destId="{C2D035B6-6002-4153-A0F3-28C2592C9C3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449524-9507-4833-B66A-5A7B841F570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F2D93BD7-83E0-47F0-8993-E2CF23D54C7B}">
      <dgm:prSet phldrT="[Текст]"/>
      <dgm:spPr/>
      <dgm:t>
        <a:bodyPr/>
        <a:lstStyle/>
        <a:p>
          <a:r>
            <a:rPr lang="ru-RU" dirty="0" smtClean="0">
              <a:latin typeface="Arial" panose="020B0604020202020204" pitchFamily="34" charset="0"/>
              <a:cs typeface="Arial" panose="020B0604020202020204" pitchFamily="34" charset="0"/>
            </a:rPr>
            <a:t>По рождению (филиация)</a:t>
          </a:r>
          <a:endParaRPr lang="ru-RU" dirty="0">
            <a:latin typeface="Arial" panose="020B0604020202020204" pitchFamily="34" charset="0"/>
            <a:cs typeface="Arial" panose="020B0604020202020204" pitchFamily="34" charset="0"/>
          </a:endParaRPr>
        </a:p>
      </dgm:t>
    </dgm:pt>
    <dgm:pt modelId="{32454537-BEB7-4E8C-8290-A6ECD0996D51}" type="parTrans" cxnId="{06793E02-32A6-4BB1-B14E-BEAE90B0F759}">
      <dgm:prSet/>
      <dgm:spPr/>
      <dgm:t>
        <a:bodyPr/>
        <a:lstStyle/>
        <a:p>
          <a:endParaRPr lang="ru-RU">
            <a:latin typeface="Arial" panose="020B0604020202020204" pitchFamily="34" charset="0"/>
            <a:cs typeface="Arial" panose="020B0604020202020204" pitchFamily="34" charset="0"/>
          </a:endParaRPr>
        </a:p>
      </dgm:t>
    </dgm:pt>
    <dgm:pt modelId="{4619E703-A556-4348-B627-FC221888005D}" type="sibTrans" cxnId="{06793E02-32A6-4BB1-B14E-BEAE90B0F759}">
      <dgm:prSet/>
      <dgm:spPr/>
      <dgm:t>
        <a:bodyPr/>
        <a:lstStyle/>
        <a:p>
          <a:endParaRPr lang="ru-RU">
            <a:latin typeface="Arial" panose="020B0604020202020204" pitchFamily="34" charset="0"/>
            <a:cs typeface="Arial" panose="020B0604020202020204" pitchFamily="34" charset="0"/>
          </a:endParaRPr>
        </a:p>
      </dgm:t>
    </dgm:pt>
    <dgm:pt modelId="{B15FD3AF-5D40-4044-B8AC-FC63269ECA09}">
      <dgm:prSet phldrT="[Текст]"/>
      <dgm:spPr/>
      <dgm:t>
        <a:bodyPr/>
        <a:lstStyle/>
        <a:p>
          <a:r>
            <a:rPr lang="ru-RU" dirty="0" smtClean="0">
              <a:latin typeface="Arial" panose="020B0604020202020204" pitchFamily="34" charset="0"/>
              <a:cs typeface="Arial" panose="020B0604020202020204" pitchFamily="34" charset="0"/>
            </a:rPr>
            <a:t>Прием в гражданство</a:t>
          </a:r>
          <a:endParaRPr lang="ru-RU" dirty="0">
            <a:latin typeface="Arial" panose="020B0604020202020204" pitchFamily="34" charset="0"/>
            <a:cs typeface="Arial" panose="020B0604020202020204" pitchFamily="34" charset="0"/>
          </a:endParaRPr>
        </a:p>
      </dgm:t>
    </dgm:pt>
    <dgm:pt modelId="{85B64415-D1C3-4161-B3D3-9FCC0F315FF3}" type="parTrans" cxnId="{A8C3E095-3C26-4D27-B56B-E5F9A17D723B}">
      <dgm:prSet/>
      <dgm:spPr/>
      <dgm:t>
        <a:bodyPr/>
        <a:lstStyle/>
        <a:p>
          <a:endParaRPr lang="ru-RU">
            <a:latin typeface="Arial" panose="020B0604020202020204" pitchFamily="34" charset="0"/>
            <a:cs typeface="Arial" panose="020B0604020202020204" pitchFamily="34" charset="0"/>
          </a:endParaRPr>
        </a:p>
      </dgm:t>
    </dgm:pt>
    <dgm:pt modelId="{CFEAC4CB-212B-4890-A4F7-E811C7306B5E}" type="sibTrans" cxnId="{A8C3E095-3C26-4D27-B56B-E5F9A17D723B}">
      <dgm:prSet/>
      <dgm:spPr/>
      <dgm:t>
        <a:bodyPr/>
        <a:lstStyle/>
        <a:p>
          <a:endParaRPr lang="ru-RU">
            <a:latin typeface="Arial" panose="020B0604020202020204" pitchFamily="34" charset="0"/>
            <a:cs typeface="Arial" panose="020B0604020202020204" pitchFamily="34" charset="0"/>
          </a:endParaRPr>
        </a:p>
      </dgm:t>
    </dgm:pt>
    <dgm:pt modelId="{BCB500FA-0798-453B-9B0C-93B5326513E1}">
      <dgm:prSet phldrT="[Текст]"/>
      <dgm:spPr/>
      <dgm:t>
        <a:bodyPr/>
        <a:lstStyle/>
        <a:p>
          <a:r>
            <a:rPr lang="ru-RU" dirty="0" smtClean="0">
              <a:latin typeface="Arial" panose="020B0604020202020204" pitchFamily="34" charset="0"/>
              <a:cs typeface="Arial" panose="020B0604020202020204" pitchFamily="34" charset="0"/>
            </a:rPr>
            <a:t>Восстановление в гражданстве</a:t>
          </a:r>
          <a:endParaRPr lang="ru-RU" dirty="0">
            <a:latin typeface="Arial" panose="020B0604020202020204" pitchFamily="34" charset="0"/>
            <a:cs typeface="Arial" panose="020B0604020202020204" pitchFamily="34" charset="0"/>
          </a:endParaRPr>
        </a:p>
      </dgm:t>
    </dgm:pt>
    <dgm:pt modelId="{67770AD8-5D66-492C-84FD-228F300025DB}" type="parTrans" cxnId="{511D09B3-F4FE-469C-BF97-B25BDB9E1CB0}">
      <dgm:prSet/>
      <dgm:spPr/>
      <dgm:t>
        <a:bodyPr/>
        <a:lstStyle/>
        <a:p>
          <a:endParaRPr lang="ru-RU">
            <a:latin typeface="Arial" panose="020B0604020202020204" pitchFamily="34" charset="0"/>
            <a:cs typeface="Arial" panose="020B0604020202020204" pitchFamily="34" charset="0"/>
          </a:endParaRPr>
        </a:p>
      </dgm:t>
    </dgm:pt>
    <dgm:pt modelId="{7F1567F1-7D81-448B-B42C-6FADFC416C6C}" type="sibTrans" cxnId="{511D09B3-F4FE-469C-BF97-B25BDB9E1CB0}">
      <dgm:prSet/>
      <dgm:spPr/>
      <dgm:t>
        <a:bodyPr/>
        <a:lstStyle/>
        <a:p>
          <a:endParaRPr lang="ru-RU">
            <a:latin typeface="Arial" panose="020B0604020202020204" pitchFamily="34" charset="0"/>
            <a:cs typeface="Arial" panose="020B0604020202020204" pitchFamily="34" charset="0"/>
          </a:endParaRPr>
        </a:p>
      </dgm:t>
    </dgm:pt>
    <dgm:pt modelId="{8C1BF3A0-7E17-4871-AA33-D9EE2D203E38}">
      <dgm:prSet phldrT="[Текст]"/>
      <dgm:spPr/>
      <dgm:t>
        <a:bodyPr/>
        <a:lstStyle/>
        <a:p>
          <a:r>
            <a:rPr lang="ru-RU" dirty="0" smtClean="0">
              <a:latin typeface="Arial" panose="020B0604020202020204" pitchFamily="34" charset="0"/>
              <a:cs typeface="Arial" panose="020B0604020202020204" pitchFamily="34" charset="0"/>
            </a:rPr>
            <a:t>Оптация</a:t>
          </a:r>
          <a:endParaRPr lang="ru-RU" dirty="0">
            <a:latin typeface="Arial" panose="020B0604020202020204" pitchFamily="34" charset="0"/>
            <a:cs typeface="Arial" panose="020B0604020202020204" pitchFamily="34" charset="0"/>
          </a:endParaRPr>
        </a:p>
      </dgm:t>
    </dgm:pt>
    <dgm:pt modelId="{5FCF9A43-E1CC-4559-B934-80D4009BA5FF}" type="parTrans" cxnId="{6C5D7FC7-1F36-45C3-9192-9E7A7C888A6D}">
      <dgm:prSet/>
      <dgm:spPr/>
      <dgm:t>
        <a:bodyPr/>
        <a:lstStyle/>
        <a:p>
          <a:endParaRPr lang="ru-RU">
            <a:latin typeface="Arial" panose="020B0604020202020204" pitchFamily="34" charset="0"/>
            <a:cs typeface="Arial" panose="020B0604020202020204" pitchFamily="34" charset="0"/>
          </a:endParaRPr>
        </a:p>
      </dgm:t>
    </dgm:pt>
    <dgm:pt modelId="{6368D1F1-7F67-46EF-BE08-724A33EED474}" type="sibTrans" cxnId="{6C5D7FC7-1F36-45C3-9192-9E7A7C888A6D}">
      <dgm:prSet/>
      <dgm:spPr/>
      <dgm:t>
        <a:bodyPr/>
        <a:lstStyle/>
        <a:p>
          <a:endParaRPr lang="ru-RU">
            <a:latin typeface="Arial" panose="020B0604020202020204" pitchFamily="34" charset="0"/>
            <a:cs typeface="Arial" panose="020B0604020202020204" pitchFamily="34" charset="0"/>
          </a:endParaRPr>
        </a:p>
      </dgm:t>
    </dgm:pt>
    <dgm:pt modelId="{4D26B9DD-D08C-4ABA-A723-53733425F374}" type="pres">
      <dgm:prSet presAssocID="{7E449524-9507-4833-B66A-5A7B841F570F}" presName="linear" presStyleCnt="0">
        <dgm:presLayoutVars>
          <dgm:dir/>
          <dgm:animLvl val="lvl"/>
          <dgm:resizeHandles val="exact"/>
        </dgm:presLayoutVars>
      </dgm:prSet>
      <dgm:spPr/>
      <dgm:t>
        <a:bodyPr/>
        <a:lstStyle/>
        <a:p>
          <a:endParaRPr lang="ru-RU"/>
        </a:p>
      </dgm:t>
    </dgm:pt>
    <dgm:pt modelId="{A9B741E3-05D3-4290-988A-8D69963089DA}" type="pres">
      <dgm:prSet presAssocID="{F2D93BD7-83E0-47F0-8993-E2CF23D54C7B}" presName="parentLin" presStyleCnt="0"/>
      <dgm:spPr/>
    </dgm:pt>
    <dgm:pt modelId="{10B2561B-534E-4586-A22B-D5174490A5B4}" type="pres">
      <dgm:prSet presAssocID="{F2D93BD7-83E0-47F0-8993-E2CF23D54C7B}" presName="parentLeftMargin" presStyleLbl="node1" presStyleIdx="0" presStyleCnt="4"/>
      <dgm:spPr/>
      <dgm:t>
        <a:bodyPr/>
        <a:lstStyle/>
        <a:p>
          <a:endParaRPr lang="ru-RU"/>
        </a:p>
      </dgm:t>
    </dgm:pt>
    <dgm:pt modelId="{93CA03E2-AAE7-45F4-AE50-E954379AEA3F}" type="pres">
      <dgm:prSet presAssocID="{F2D93BD7-83E0-47F0-8993-E2CF23D54C7B}" presName="parentText" presStyleLbl="node1" presStyleIdx="0" presStyleCnt="4">
        <dgm:presLayoutVars>
          <dgm:chMax val="0"/>
          <dgm:bulletEnabled val="1"/>
        </dgm:presLayoutVars>
      </dgm:prSet>
      <dgm:spPr/>
      <dgm:t>
        <a:bodyPr/>
        <a:lstStyle/>
        <a:p>
          <a:endParaRPr lang="ru-RU"/>
        </a:p>
      </dgm:t>
    </dgm:pt>
    <dgm:pt modelId="{15031F8C-184F-49B6-8521-BB3F334BE869}" type="pres">
      <dgm:prSet presAssocID="{F2D93BD7-83E0-47F0-8993-E2CF23D54C7B}" presName="negativeSpace" presStyleCnt="0"/>
      <dgm:spPr/>
    </dgm:pt>
    <dgm:pt modelId="{5EE9FDA9-F56B-462C-83D2-13008A29026B}" type="pres">
      <dgm:prSet presAssocID="{F2D93BD7-83E0-47F0-8993-E2CF23D54C7B}" presName="childText" presStyleLbl="conFgAcc1" presStyleIdx="0" presStyleCnt="4" custScaleX="80269" custLinFactNeighborX="17762">
        <dgm:presLayoutVars>
          <dgm:bulletEnabled val="1"/>
        </dgm:presLayoutVars>
      </dgm:prSet>
      <dgm:spPr/>
    </dgm:pt>
    <dgm:pt modelId="{5B2B68AF-E66A-4AF8-BA37-A1D4EA53BC8C}" type="pres">
      <dgm:prSet presAssocID="{4619E703-A556-4348-B627-FC221888005D}" presName="spaceBetweenRectangles" presStyleCnt="0"/>
      <dgm:spPr/>
    </dgm:pt>
    <dgm:pt modelId="{32EBAF3A-7A57-4A94-AF6D-E6F5BD398DBE}" type="pres">
      <dgm:prSet presAssocID="{B15FD3AF-5D40-4044-B8AC-FC63269ECA09}" presName="parentLin" presStyleCnt="0"/>
      <dgm:spPr/>
    </dgm:pt>
    <dgm:pt modelId="{55A0EBF0-5ED9-4919-A4C4-AD05448E0E63}" type="pres">
      <dgm:prSet presAssocID="{B15FD3AF-5D40-4044-B8AC-FC63269ECA09}" presName="parentLeftMargin" presStyleLbl="node1" presStyleIdx="0" presStyleCnt="4"/>
      <dgm:spPr/>
      <dgm:t>
        <a:bodyPr/>
        <a:lstStyle/>
        <a:p>
          <a:endParaRPr lang="ru-RU"/>
        </a:p>
      </dgm:t>
    </dgm:pt>
    <dgm:pt modelId="{0E2B0CB6-A658-42E0-B06F-4317B32898E8}" type="pres">
      <dgm:prSet presAssocID="{B15FD3AF-5D40-4044-B8AC-FC63269ECA09}" presName="parentText" presStyleLbl="node1" presStyleIdx="1" presStyleCnt="4">
        <dgm:presLayoutVars>
          <dgm:chMax val="0"/>
          <dgm:bulletEnabled val="1"/>
        </dgm:presLayoutVars>
      </dgm:prSet>
      <dgm:spPr/>
      <dgm:t>
        <a:bodyPr/>
        <a:lstStyle/>
        <a:p>
          <a:endParaRPr lang="ru-RU"/>
        </a:p>
      </dgm:t>
    </dgm:pt>
    <dgm:pt modelId="{7D8D40CD-6171-4133-BF95-A310C3F4607C}" type="pres">
      <dgm:prSet presAssocID="{B15FD3AF-5D40-4044-B8AC-FC63269ECA09}" presName="negativeSpace" presStyleCnt="0"/>
      <dgm:spPr/>
    </dgm:pt>
    <dgm:pt modelId="{ACABABEF-25DC-4D4D-B987-40E30C77866F}" type="pres">
      <dgm:prSet presAssocID="{B15FD3AF-5D40-4044-B8AC-FC63269ECA09}" presName="childText" presStyleLbl="conFgAcc1" presStyleIdx="1" presStyleCnt="4" custScaleX="80269" custLinFactNeighborX="17762">
        <dgm:presLayoutVars>
          <dgm:bulletEnabled val="1"/>
        </dgm:presLayoutVars>
      </dgm:prSet>
      <dgm:spPr/>
    </dgm:pt>
    <dgm:pt modelId="{D9B70DB0-C907-4AB2-975F-EB25FF82DCC1}" type="pres">
      <dgm:prSet presAssocID="{CFEAC4CB-212B-4890-A4F7-E811C7306B5E}" presName="spaceBetweenRectangles" presStyleCnt="0"/>
      <dgm:spPr/>
    </dgm:pt>
    <dgm:pt modelId="{D130C3E1-C7B6-4965-B85D-52A7680DFADE}" type="pres">
      <dgm:prSet presAssocID="{BCB500FA-0798-453B-9B0C-93B5326513E1}" presName="parentLin" presStyleCnt="0"/>
      <dgm:spPr/>
    </dgm:pt>
    <dgm:pt modelId="{D43B533D-45E6-4A97-971D-1571FD827E80}" type="pres">
      <dgm:prSet presAssocID="{BCB500FA-0798-453B-9B0C-93B5326513E1}" presName="parentLeftMargin" presStyleLbl="node1" presStyleIdx="1" presStyleCnt="4"/>
      <dgm:spPr/>
      <dgm:t>
        <a:bodyPr/>
        <a:lstStyle/>
        <a:p>
          <a:endParaRPr lang="ru-RU"/>
        </a:p>
      </dgm:t>
    </dgm:pt>
    <dgm:pt modelId="{F88036EB-7676-4F71-9C56-D04C8ABE6D34}" type="pres">
      <dgm:prSet presAssocID="{BCB500FA-0798-453B-9B0C-93B5326513E1}" presName="parentText" presStyleLbl="node1" presStyleIdx="2" presStyleCnt="4">
        <dgm:presLayoutVars>
          <dgm:chMax val="0"/>
          <dgm:bulletEnabled val="1"/>
        </dgm:presLayoutVars>
      </dgm:prSet>
      <dgm:spPr/>
      <dgm:t>
        <a:bodyPr/>
        <a:lstStyle/>
        <a:p>
          <a:endParaRPr lang="ru-RU"/>
        </a:p>
      </dgm:t>
    </dgm:pt>
    <dgm:pt modelId="{293F4042-729D-415D-81C4-22A31B051F25}" type="pres">
      <dgm:prSet presAssocID="{BCB500FA-0798-453B-9B0C-93B5326513E1}" presName="negativeSpace" presStyleCnt="0"/>
      <dgm:spPr/>
    </dgm:pt>
    <dgm:pt modelId="{DD58A982-C181-445C-9EE3-C7DF5BC3BDB6}" type="pres">
      <dgm:prSet presAssocID="{BCB500FA-0798-453B-9B0C-93B5326513E1}" presName="childText" presStyleLbl="conFgAcc1" presStyleIdx="2" presStyleCnt="4" custScaleX="80269" custLinFactNeighborX="17762">
        <dgm:presLayoutVars>
          <dgm:bulletEnabled val="1"/>
        </dgm:presLayoutVars>
      </dgm:prSet>
      <dgm:spPr/>
    </dgm:pt>
    <dgm:pt modelId="{C731B7D7-A5B4-46B5-9BF4-E9057E0CBF4B}" type="pres">
      <dgm:prSet presAssocID="{7F1567F1-7D81-448B-B42C-6FADFC416C6C}" presName="spaceBetweenRectangles" presStyleCnt="0"/>
      <dgm:spPr/>
    </dgm:pt>
    <dgm:pt modelId="{2094DDA3-6EE1-446D-8276-ECFAE0ECDA36}" type="pres">
      <dgm:prSet presAssocID="{8C1BF3A0-7E17-4871-AA33-D9EE2D203E38}" presName="parentLin" presStyleCnt="0"/>
      <dgm:spPr/>
    </dgm:pt>
    <dgm:pt modelId="{8C59DA45-46B2-44F2-BB1D-57FA376714CA}" type="pres">
      <dgm:prSet presAssocID="{8C1BF3A0-7E17-4871-AA33-D9EE2D203E38}" presName="parentLeftMargin" presStyleLbl="node1" presStyleIdx="2" presStyleCnt="4"/>
      <dgm:spPr/>
      <dgm:t>
        <a:bodyPr/>
        <a:lstStyle/>
        <a:p>
          <a:endParaRPr lang="ru-RU"/>
        </a:p>
      </dgm:t>
    </dgm:pt>
    <dgm:pt modelId="{AB29E3DD-53DB-48BE-B0B4-D70DDE2C0A95}" type="pres">
      <dgm:prSet presAssocID="{8C1BF3A0-7E17-4871-AA33-D9EE2D203E38}" presName="parentText" presStyleLbl="node1" presStyleIdx="3" presStyleCnt="4">
        <dgm:presLayoutVars>
          <dgm:chMax val="0"/>
          <dgm:bulletEnabled val="1"/>
        </dgm:presLayoutVars>
      </dgm:prSet>
      <dgm:spPr/>
      <dgm:t>
        <a:bodyPr/>
        <a:lstStyle/>
        <a:p>
          <a:endParaRPr lang="ru-RU"/>
        </a:p>
      </dgm:t>
    </dgm:pt>
    <dgm:pt modelId="{19979A7A-37D7-4BA4-B460-1B09A1C72F48}" type="pres">
      <dgm:prSet presAssocID="{8C1BF3A0-7E17-4871-AA33-D9EE2D203E38}" presName="negativeSpace" presStyleCnt="0"/>
      <dgm:spPr/>
    </dgm:pt>
    <dgm:pt modelId="{86BBC4CD-6CF8-4FC3-BDFC-EBFC4048EDD7}" type="pres">
      <dgm:prSet presAssocID="{8C1BF3A0-7E17-4871-AA33-D9EE2D203E38}" presName="childText" presStyleLbl="conFgAcc1" presStyleIdx="3" presStyleCnt="4" custScaleX="80269" custLinFactNeighborX="17762">
        <dgm:presLayoutVars>
          <dgm:bulletEnabled val="1"/>
        </dgm:presLayoutVars>
      </dgm:prSet>
      <dgm:spPr/>
    </dgm:pt>
  </dgm:ptLst>
  <dgm:cxnLst>
    <dgm:cxn modelId="{67E013A3-1F03-4BF4-AA29-FDB948621ECA}" type="presOf" srcId="{BCB500FA-0798-453B-9B0C-93B5326513E1}" destId="{D43B533D-45E6-4A97-971D-1571FD827E80}" srcOrd="0" destOrd="0" presId="urn:microsoft.com/office/officeart/2005/8/layout/list1"/>
    <dgm:cxn modelId="{A68678AF-5643-4587-91F5-5C26A74F422D}" type="presOf" srcId="{B15FD3AF-5D40-4044-B8AC-FC63269ECA09}" destId="{0E2B0CB6-A658-42E0-B06F-4317B32898E8}" srcOrd="1" destOrd="0" presId="urn:microsoft.com/office/officeart/2005/8/layout/list1"/>
    <dgm:cxn modelId="{72FA4DD9-4CBD-47A9-8B30-E459D0F85B4B}" type="presOf" srcId="{BCB500FA-0798-453B-9B0C-93B5326513E1}" destId="{F88036EB-7676-4F71-9C56-D04C8ABE6D34}" srcOrd="1" destOrd="0" presId="urn:microsoft.com/office/officeart/2005/8/layout/list1"/>
    <dgm:cxn modelId="{2DEF2339-3A2E-4AD5-8ED1-C82FEAF984CC}" type="presOf" srcId="{8C1BF3A0-7E17-4871-AA33-D9EE2D203E38}" destId="{AB29E3DD-53DB-48BE-B0B4-D70DDE2C0A95}" srcOrd="1" destOrd="0" presId="urn:microsoft.com/office/officeart/2005/8/layout/list1"/>
    <dgm:cxn modelId="{A8C3E095-3C26-4D27-B56B-E5F9A17D723B}" srcId="{7E449524-9507-4833-B66A-5A7B841F570F}" destId="{B15FD3AF-5D40-4044-B8AC-FC63269ECA09}" srcOrd="1" destOrd="0" parTransId="{85B64415-D1C3-4161-B3D3-9FCC0F315FF3}" sibTransId="{CFEAC4CB-212B-4890-A4F7-E811C7306B5E}"/>
    <dgm:cxn modelId="{B8290FD4-B138-437A-9980-BADE62ABD395}" type="presOf" srcId="{F2D93BD7-83E0-47F0-8993-E2CF23D54C7B}" destId="{10B2561B-534E-4586-A22B-D5174490A5B4}" srcOrd="0" destOrd="0" presId="urn:microsoft.com/office/officeart/2005/8/layout/list1"/>
    <dgm:cxn modelId="{06793E02-32A6-4BB1-B14E-BEAE90B0F759}" srcId="{7E449524-9507-4833-B66A-5A7B841F570F}" destId="{F2D93BD7-83E0-47F0-8993-E2CF23D54C7B}" srcOrd="0" destOrd="0" parTransId="{32454537-BEB7-4E8C-8290-A6ECD0996D51}" sibTransId="{4619E703-A556-4348-B627-FC221888005D}"/>
    <dgm:cxn modelId="{4EC3E290-FDA1-4A1B-B92A-5B1AB835BA08}" type="presOf" srcId="{7E449524-9507-4833-B66A-5A7B841F570F}" destId="{4D26B9DD-D08C-4ABA-A723-53733425F374}" srcOrd="0" destOrd="0" presId="urn:microsoft.com/office/officeart/2005/8/layout/list1"/>
    <dgm:cxn modelId="{EA0B304D-AC57-454B-BBC0-5D0E484073DC}" type="presOf" srcId="{F2D93BD7-83E0-47F0-8993-E2CF23D54C7B}" destId="{93CA03E2-AAE7-45F4-AE50-E954379AEA3F}" srcOrd="1" destOrd="0" presId="urn:microsoft.com/office/officeart/2005/8/layout/list1"/>
    <dgm:cxn modelId="{6C5D7FC7-1F36-45C3-9192-9E7A7C888A6D}" srcId="{7E449524-9507-4833-B66A-5A7B841F570F}" destId="{8C1BF3A0-7E17-4871-AA33-D9EE2D203E38}" srcOrd="3" destOrd="0" parTransId="{5FCF9A43-E1CC-4559-B934-80D4009BA5FF}" sibTransId="{6368D1F1-7F67-46EF-BE08-724A33EED474}"/>
    <dgm:cxn modelId="{A7D841A6-3848-48D5-87D4-58CA740B50AF}" type="presOf" srcId="{B15FD3AF-5D40-4044-B8AC-FC63269ECA09}" destId="{55A0EBF0-5ED9-4919-A4C4-AD05448E0E63}" srcOrd="0" destOrd="0" presId="urn:microsoft.com/office/officeart/2005/8/layout/list1"/>
    <dgm:cxn modelId="{511D09B3-F4FE-469C-BF97-B25BDB9E1CB0}" srcId="{7E449524-9507-4833-B66A-5A7B841F570F}" destId="{BCB500FA-0798-453B-9B0C-93B5326513E1}" srcOrd="2" destOrd="0" parTransId="{67770AD8-5D66-492C-84FD-228F300025DB}" sibTransId="{7F1567F1-7D81-448B-B42C-6FADFC416C6C}"/>
    <dgm:cxn modelId="{B163900C-D0CC-40FE-9652-BC3DB655E760}" type="presOf" srcId="{8C1BF3A0-7E17-4871-AA33-D9EE2D203E38}" destId="{8C59DA45-46B2-44F2-BB1D-57FA376714CA}" srcOrd="0" destOrd="0" presId="urn:microsoft.com/office/officeart/2005/8/layout/list1"/>
    <dgm:cxn modelId="{F3CD0D12-7649-4C60-AB73-6FD5B6B61665}" type="presParOf" srcId="{4D26B9DD-D08C-4ABA-A723-53733425F374}" destId="{A9B741E3-05D3-4290-988A-8D69963089DA}" srcOrd="0" destOrd="0" presId="urn:microsoft.com/office/officeart/2005/8/layout/list1"/>
    <dgm:cxn modelId="{56B0D475-C42E-4993-A439-4D708B089E02}" type="presParOf" srcId="{A9B741E3-05D3-4290-988A-8D69963089DA}" destId="{10B2561B-534E-4586-A22B-D5174490A5B4}" srcOrd="0" destOrd="0" presId="urn:microsoft.com/office/officeart/2005/8/layout/list1"/>
    <dgm:cxn modelId="{DB6FE079-528C-494B-B96F-A516E744135E}" type="presParOf" srcId="{A9B741E3-05D3-4290-988A-8D69963089DA}" destId="{93CA03E2-AAE7-45F4-AE50-E954379AEA3F}" srcOrd="1" destOrd="0" presId="urn:microsoft.com/office/officeart/2005/8/layout/list1"/>
    <dgm:cxn modelId="{683F1E24-4FBF-4AE9-AAD2-312B7174FA24}" type="presParOf" srcId="{4D26B9DD-D08C-4ABA-A723-53733425F374}" destId="{15031F8C-184F-49B6-8521-BB3F334BE869}" srcOrd="1" destOrd="0" presId="urn:microsoft.com/office/officeart/2005/8/layout/list1"/>
    <dgm:cxn modelId="{91137212-7A4E-4E78-9F80-E2D805C6A1D2}" type="presParOf" srcId="{4D26B9DD-D08C-4ABA-A723-53733425F374}" destId="{5EE9FDA9-F56B-462C-83D2-13008A29026B}" srcOrd="2" destOrd="0" presId="urn:microsoft.com/office/officeart/2005/8/layout/list1"/>
    <dgm:cxn modelId="{3299E27B-BDF7-4C22-90A3-8F89B25389D8}" type="presParOf" srcId="{4D26B9DD-D08C-4ABA-A723-53733425F374}" destId="{5B2B68AF-E66A-4AF8-BA37-A1D4EA53BC8C}" srcOrd="3" destOrd="0" presId="urn:microsoft.com/office/officeart/2005/8/layout/list1"/>
    <dgm:cxn modelId="{663BA7F6-EB34-40EF-8AEC-21EBA02BFC8C}" type="presParOf" srcId="{4D26B9DD-D08C-4ABA-A723-53733425F374}" destId="{32EBAF3A-7A57-4A94-AF6D-E6F5BD398DBE}" srcOrd="4" destOrd="0" presId="urn:microsoft.com/office/officeart/2005/8/layout/list1"/>
    <dgm:cxn modelId="{C721C020-B670-4A2E-9322-1FCA2B2B069C}" type="presParOf" srcId="{32EBAF3A-7A57-4A94-AF6D-E6F5BD398DBE}" destId="{55A0EBF0-5ED9-4919-A4C4-AD05448E0E63}" srcOrd="0" destOrd="0" presId="urn:microsoft.com/office/officeart/2005/8/layout/list1"/>
    <dgm:cxn modelId="{4E4CDB6C-44D4-4F0C-85D0-FCECD18C56DE}" type="presParOf" srcId="{32EBAF3A-7A57-4A94-AF6D-E6F5BD398DBE}" destId="{0E2B0CB6-A658-42E0-B06F-4317B32898E8}" srcOrd="1" destOrd="0" presId="urn:microsoft.com/office/officeart/2005/8/layout/list1"/>
    <dgm:cxn modelId="{F44A026A-DA55-4744-A2FA-9706A9DC86E7}" type="presParOf" srcId="{4D26B9DD-D08C-4ABA-A723-53733425F374}" destId="{7D8D40CD-6171-4133-BF95-A310C3F4607C}" srcOrd="5" destOrd="0" presId="urn:microsoft.com/office/officeart/2005/8/layout/list1"/>
    <dgm:cxn modelId="{3D0B3736-BDA4-4D17-8E80-D9D6D24F236F}" type="presParOf" srcId="{4D26B9DD-D08C-4ABA-A723-53733425F374}" destId="{ACABABEF-25DC-4D4D-B987-40E30C77866F}" srcOrd="6" destOrd="0" presId="urn:microsoft.com/office/officeart/2005/8/layout/list1"/>
    <dgm:cxn modelId="{CDA9D487-3904-4885-8FB0-9C4AF616D7E8}" type="presParOf" srcId="{4D26B9DD-D08C-4ABA-A723-53733425F374}" destId="{D9B70DB0-C907-4AB2-975F-EB25FF82DCC1}" srcOrd="7" destOrd="0" presId="urn:microsoft.com/office/officeart/2005/8/layout/list1"/>
    <dgm:cxn modelId="{4C828F13-B356-41A7-AB77-68D296A2B570}" type="presParOf" srcId="{4D26B9DD-D08C-4ABA-A723-53733425F374}" destId="{D130C3E1-C7B6-4965-B85D-52A7680DFADE}" srcOrd="8" destOrd="0" presId="urn:microsoft.com/office/officeart/2005/8/layout/list1"/>
    <dgm:cxn modelId="{458EE636-265C-4AD4-B7C8-36AF3B5CCEAA}" type="presParOf" srcId="{D130C3E1-C7B6-4965-B85D-52A7680DFADE}" destId="{D43B533D-45E6-4A97-971D-1571FD827E80}" srcOrd="0" destOrd="0" presId="urn:microsoft.com/office/officeart/2005/8/layout/list1"/>
    <dgm:cxn modelId="{5A5D82EA-D59E-4507-BDFB-B08E0BC1E7C3}" type="presParOf" srcId="{D130C3E1-C7B6-4965-B85D-52A7680DFADE}" destId="{F88036EB-7676-4F71-9C56-D04C8ABE6D34}" srcOrd="1" destOrd="0" presId="urn:microsoft.com/office/officeart/2005/8/layout/list1"/>
    <dgm:cxn modelId="{5A88F2BF-7FFE-4404-8611-0AD49D69A6B5}" type="presParOf" srcId="{4D26B9DD-D08C-4ABA-A723-53733425F374}" destId="{293F4042-729D-415D-81C4-22A31B051F25}" srcOrd="9" destOrd="0" presId="urn:microsoft.com/office/officeart/2005/8/layout/list1"/>
    <dgm:cxn modelId="{E64D6A42-8DEB-4A2B-B56A-D53AC7F05224}" type="presParOf" srcId="{4D26B9DD-D08C-4ABA-A723-53733425F374}" destId="{DD58A982-C181-445C-9EE3-C7DF5BC3BDB6}" srcOrd="10" destOrd="0" presId="urn:microsoft.com/office/officeart/2005/8/layout/list1"/>
    <dgm:cxn modelId="{A68E8A2C-2B8F-4262-8D56-06217D9751C7}" type="presParOf" srcId="{4D26B9DD-D08C-4ABA-A723-53733425F374}" destId="{C731B7D7-A5B4-46B5-9BF4-E9057E0CBF4B}" srcOrd="11" destOrd="0" presId="urn:microsoft.com/office/officeart/2005/8/layout/list1"/>
    <dgm:cxn modelId="{CD7B055E-C466-4F7D-B4C3-279AF4F03BC2}" type="presParOf" srcId="{4D26B9DD-D08C-4ABA-A723-53733425F374}" destId="{2094DDA3-6EE1-446D-8276-ECFAE0ECDA36}" srcOrd="12" destOrd="0" presId="urn:microsoft.com/office/officeart/2005/8/layout/list1"/>
    <dgm:cxn modelId="{DB08D2F4-F1C4-4CEB-B658-19839131E007}" type="presParOf" srcId="{2094DDA3-6EE1-446D-8276-ECFAE0ECDA36}" destId="{8C59DA45-46B2-44F2-BB1D-57FA376714CA}" srcOrd="0" destOrd="0" presId="urn:microsoft.com/office/officeart/2005/8/layout/list1"/>
    <dgm:cxn modelId="{BF3D8EBC-EA41-4DA2-A54D-BFB4EC8B4F48}" type="presParOf" srcId="{2094DDA3-6EE1-446D-8276-ECFAE0ECDA36}" destId="{AB29E3DD-53DB-48BE-B0B4-D70DDE2C0A95}" srcOrd="1" destOrd="0" presId="urn:microsoft.com/office/officeart/2005/8/layout/list1"/>
    <dgm:cxn modelId="{6F99990D-FCE7-4F86-A609-11D61C661649}" type="presParOf" srcId="{4D26B9DD-D08C-4ABA-A723-53733425F374}" destId="{19979A7A-37D7-4BA4-B460-1B09A1C72F48}" srcOrd="13" destOrd="0" presId="urn:microsoft.com/office/officeart/2005/8/layout/list1"/>
    <dgm:cxn modelId="{58A5D6BB-C093-49F2-BA7A-D39C9715DEC9}" type="presParOf" srcId="{4D26B9DD-D08C-4ABA-A723-53733425F374}" destId="{86BBC4CD-6CF8-4FC3-BDFC-EBFC4048EDD7}"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5DFE1F-B051-442C-9FD6-2C9C1E64B985}"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ru-RU"/>
        </a:p>
      </dgm:t>
    </dgm:pt>
    <dgm:pt modelId="{247F4D60-4284-4D9B-9C32-D47F23057619}">
      <dgm:prSet phldrT="[Текст]"/>
      <dgm:spPr/>
      <dgm:t>
        <a:bodyPr/>
        <a:lstStyle/>
        <a:p>
          <a:r>
            <a:rPr lang="ru-RU" dirty="0" smtClean="0"/>
            <a:t>ПРАВА</a:t>
          </a:r>
          <a:endParaRPr lang="ru-RU" dirty="0"/>
        </a:p>
      </dgm:t>
    </dgm:pt>
    <dgm:pt modelId="{FC57CB62-EF47-4B11-82C6-07765A9E40F8}" type="parTrans" cxnId="{F2C2A4B1-85CE-4921-ACE0-29AFE21B7B19}">
      <dgm:prSet/>
      <dgm:spPr/>
      <dgm:t>
        <a:bodyPr/>
        <a:lstStyle/>
        <a:p>
          <a:endParaRPr lang="ru-RU"/>
        </a:p>
      </dgm:t>
    </dgm:pt>
    <dgm:pt modelId="{B0351F92-895D-42EE-B28F-5B4BCC63FB9C}" type="sibTrans" cxnId="{F2C2A4B1-85CE-4921-ACE0-29AFE21B7B19}">
      <dgm:prSet/>
      <dgm:spPr/>
      <dgm:t>
        <a:bodyPr/>
        <a:lstStyle/>
        <a:p>
          <a:endParaRPr lang="ru-RU"/>
        </a:p>
      </dgm:t>
    </dgm:pt>
    <dgm:pt modelId="{124785C8-6924-410A-AE39-90E2522CF786}">
      <dgm:prSet phldrT="[Текст]"/>
      <dgm:spPr/>
      <dgm:t>
        <a:bodyPr/>
        <a:lstStyle/>
        <a:p>
          <a:r>
            <a:rPr lang="ru-RU" b="1" dirty="0" smtClean="0"/>
            <a:t>Гражданские</a:t>
          </a:r>
          <a:endParaRPr lang="ru-RU" dirty="0"/>
        </a:p>
      </dgm:t>
    </dgm:pt>
    <dgm:pt modelId="{11542219-3605-410B-8903-CA13DEECA16C}" type="parTrans" cxnId="{49374227-70FC-4A70-96A9-3C4495EC0797}">
      <dgm:prSet/>
      <dgm:spPr/>
      <dgm:t>
        <a:bodyPr/>
        <a:lstStyle/>
        <a:p>
          <a:endParaRPr lang="ru-RU"/>
        </a:p>
      </dgm:t>
    </dgm:pt>
    <dgm:pt modelId="{079DDCD0-5492-41A3-BEBF-137FF8F57DB0}" type="sibTrans" cxnId="{49374227-70FC-4A70-96A9-3C4495EC0797}">
      <dgm:prSet/>
      <dgm:spPr/>
      <dgm:t>
        <a:bodyPr/>
        <a:lstStyle/>
        <a:p>
          <a:endParaRPr lang="ru-RU"/>
        </a:p>
      </dgm:t>
    </dgm:pt>
    <dgm:pt modelId="{F496CF0E-DA70-4E05-9380-61BB47A0C14E}">
      <dgm:prSet phldrT="[Текст]"/>
      <dgm:spPr/>
      <dgm:t>
        <a:bodyPr/>
        <a:lstStyle/>
        <a:p>
          <a:endParaRPr lang="ru-RU" dirty="0"/>
        </a:p>
      </dgm:t>
    </dgm:pt>
    <dgm:pt modelId="{2D8E282F-149A-426B-BA0E-F7CF9B4635BA}" type="parTrans" cxnId="{22A18F28-D7D1-4302-A29F-A01D3D726CBF}">
      <dgm:prSet/>
      <dgm:spPr/>
      <dgm:t>
        <a:bodyPr/>
        <a:lstStyle/>
        <a:p>
          <a:endParaRPr lang="ru-RU"/>
        </a:p>
      </dgm:t>
    </dgm:pt>
    <dgm:pt modelId="{0B261B5F-5CF1-47AB-8D82-A945B0FB407B}" type="sibTrans" cxnId="{22A18F28-D7D1-4302-A29F-A01D3D726CBF}">
      <dgm:prSet/>
      <dgm:spPr/>
      <dgm:t>
        <a:bodyPr/>
        <a:lstStyle/>
        <a:p>
          <a:endParaRPr lang="ru-RU"/>
        </a:p>
      </dgm:t>
    </dgm:pt>
    <dgm:pt modelId="{43E5A652-E03E-4A2D-B054-7F9FD2C86D4F}">
      <dgm:prSet/>
      <dgm:spPr/>
      <dgm:t>
        <a:bodyPr/>
        <a:lstStyle/>
        <a:p>
          <a:r>
            <a:rPr lang="ru-RU" b="1" smtClean="0"/>
            <a:t>Политические</a:t>
          </a:r>
          <a:endParaRPr lang="ru-RU"/>
        </a:p>
      </dgm:t>
    </dgm:pt>
    <dgm:pt modelId="{7B8F3639-CA68-4D37-8C3C-CAFC2A5FC8EF}" type="parTrans" cxnId="{03E55BC2-9037-4182-B0F1-38CE871AA6FB}">
      <dgm:prSet/>
      <dgm:spPr/>
      <dgm:t>
        <a:bodyPr/>
        <a:lstStyle/>
        <a:p>
          <a:endParaRPr lang="ru-RU"/>
        </a:p>
      </dgm:t>
    </dgm:pt>
    <dgm:pt modelId="{27DB18AA-EDBF-49B7-A02E-689113597C79}" type="sibTrans" cxnId="{03E55BC2-9037-4182-B0F1-38CE871AA6FB}">
      <dgm:prSet/>
      <dgm:spPr/>
      <dgm:t>
        <a:bodyPr/>
        <a:lstStyle/>
        <a:p>
          <a:endParaRPr lang="ru-RU"/>
        </a:p>
      </dgm:t>
    </dgm:pt>
    <dgm:pt modelId="{12F90B2B-7F4F-4AE4-82E1-0AC3564E2A19}">
      <dgm:prSet/>
      <dgm:spPr/>
      <dgm:t>
        <a:bodyPr/>
        <a:lstStyle/>
        <a:p>
          <a:r>
            <a:rPr lang="ru-RU" b="1" smtClean="0"/>
            <a:t>Экономические</a:t>
          </a:r>
          <a:endParaRPr lang="ru-RU"/>
        </a:p>
      </dgm:t>
    </dgm:pt>
    <dgm:pt modelId="{F8F1FCB6-201F-4DEC-B865-A4329D4739E7}" type="parTrans" cxnId="{287732E7-D447-47A0-B4BB-5945CECA7162}">
      <dgm:prSet/>
      <dgm:spPr/>
      <dgm:t>
        <a:bodyPr/>
        <a:lstStyle/>
        <a:p>
          <a:endParaRPr lang="ru-RU"/>
        </a:p>
      </dgm:t>
    </dgm:pt>
    <dgm:pt modelId="{EC3773BF-BE35-46FE-8748-87FDA52F4E65}" type="sibTrans" cxnId="{287732E7-D447-47A0-B4BB-5945CECA7162}">
      <dgm:prSet/>
      <dgm:spPr/>
      <dgm:t>
        <a:bodyPr/>
        <a:lstStyle/>
        <a:p>
          <a:endParaRPr lang="ru-RU"/>
        </a:p>
      </dgm:t>
    </dgm:pt>
    <dgm:pt modelId="{106BF4F9-26FE-444E-B747-56D25AF53312}">
      <dgm:prSet/>
      <dgm:spPr/>
      <dgm:t>
        <a:bodyPr/>
        <a:lstStyle/>
        <a:p>
          <a:r>
            <a:rPr lang="ru-RU" b="1" smtClean="0"/>
            <a:t>Социальные</a:t>
          </a:r>
          <a:endParaRPr lang="ru-RU"/>
        </a:p>
      </dgm:t>
    </dgm:pt>
    <dgm:pt modelId="{7F17FAC1-78FD-4F77-8083-1D7C69880652}" type="parTrans" cxnId="{44E3DF7B-B4D0-4E3E-8CE8-FFFC6DE1D79B}">
      <dgm:prSet/>
      <dgm:spPr/>
      <dgm:t>
        <a:bodyPr/>
        <a:lstStyle/>
        <a:p>
          <a:endParaRPr lang="ru-RU"/>
        </a:p>
      </dgm:t>
    </dgm:pt>
    <dgm:pt modelId="{27AFE543-8D46-48A7-9065-D95831A03BE7}" type="sibTrans" cxnId="{44E3DF7B-B4D0-4E3E-8CE8-FFFC6DE1D79B}">
      <dgm:prSet/>
      <dgm:spPr/>
      <dgm:t>
        <a:bodyPr/>
        <a:lstStyle/>
        <a:p>
          <a:endParaRPr lang="ru-RU"/>
        </a:p>
      </dgm:t>
    </dgm:pt>
    <dgm:pt modelId="{2199F031-E8BD-442D-A3AB-3C4CDA5BF429}">
      <dgm:prSet/>
      <dgm:spPr/>
      <dgm:t>
        <a:bodyPr/>
        <a:lstStyle/>
        <a:p>
          <a:r>
            <a:rPr lang="ru-RU" b="1" smtClean="0"/>
            <a:t>Культурные</a:t>
          </a:r>
          <a:endParaRPr lang="ru-RU"/>
        </a:p>
      </dgm:t>
    </dgm:pt>
    <dgm:pt modelId="{B0B7B8B5-F507-43FB-BFDB-3FCAEFEDC1F5}" type="parTrans" cxnId="{115520E8-DA00-4EFE-9497-695CFE263940}">
      <dgm:prSet/>
      <dgm:spPr/>
      <dgm:t>
        <a:bodyPr/>
        <a:lstStyle/>
        <a:p>
          <a:endParaRPr lang="ru-RU"/>
        </a:p>
      </dgm:t>
    </dgm:pt>
    <dgm:pt modelId="{65012785-A0DD-401C-905F-1B33DF764D2C}" type="sibTrans" cxnId="{115520E8-DA00-4EFE-9497-695CFE263940}">
      <dgm:prSet/>
      <dgm:spPr/>
      <dgm:t>
        <a:bodyPr/>
        <a:lstStyle/>
        <a:p>
          <a:endParaRPr lang="ru-RU"/>
        </a:p>
      </dgm:t>
    </dgm:pt>
    <dgm:pt modelId="{C4181DCD-6451-42B4-B155-3D14F13649C1}" type="pres">
      <dgm:prSet presAssocID="{155DFE1F-B051-442C-9FD6-2C9C1E64B985}" presName="cycle" presStyleCnt="0">
        <dgm:presLayoutVars>
          <dgm:chMax val="1"/>
          <dgm:dir/>
          <dgm:animLvl val="ctr"/>
          <dgm:resizeHandles val="exact"/>
        </dgm:presLayoutVars>
      </dgm:prSet>
      <dgm:spPr/>
      <dgm:t>
        <a:bodyPr/>
        <a:lstStyle/>
        <a:p>
          <a:endParaRPr lang="ru-RU"/>
        </a:p>
      </dgm:t>
    </dgm:pt>
    <dgm:pt modelId="{1A6E72B3-0E70-4AB5-AEBD-C995B745F3C2}" type="pres">
      <dgm:prSet presAssocID="{247F4D60-4284-4D9B-9C32-D47F23057619}" presName="centerShape" presStyleLbl="node0" presStyleIdx="0" presStyleCnt="1"/>
      <dgm:spPr/>
      <dgm:t>
        <a:bodyPr/>
        <a:lstStyle/>
        <a:p>
          <a:endParaRPr lang="ru-RU"/>
        </a:p>
      </dgm:t>
    </dgm:pt>
    <dgm:pt modelId="{779EAB97-7FDE-480E-942A-374B4C749921}" type="pres">
      <dgm:prSet presAssocID="{11542219-3605-410B-8903-CA13DEECA16C}" presName="parTrans" presStyleLbl="bgSibTrans2D1" presStyleIdx="0" presStyleCnt="5"/>
      <dgm:spPr/>
      <dgm:t>
        <a:bodyPr/>
        <a:lstStyle/>
        <a:p>
          <a:endParaRPr lang="ru-RU"/>
        </a:p>
      </dgm:t>
    </dgm:pt>
    <dgm:pt modelId="{3DAF3D07-B302-4D6E-BD71-93952C5B26F1}" type="pres">
      <dgm:prSet presAssocID="{124785C8-6924-410A-AE39-90E2522CF786}" presName="node" presStyleLbl="node1" presStyleIdx="0" presStyleCnt="5">
        <dgm:presLayoutVars>
          <dgm:bulletEnabled val="1"/>
        </dgm:presLayoutVars>
      </dgm:prSet>
      <dgm:spPr/>
      <dgm:t>
        <a:bodyPr/>
        <a:lstStyle/>
        <a:p>
          <a:endParaRPr lang="ru-RU"/>
        </a:p>
      </dgm:t>
    </dgm:pt>
    <dgm:pt modelId="{6BE6100A-79AA-46B2-8F61-61B0DC2436B9}" type="pres">
      <dgm:prSet presAssocID="{7B8F3639-CA68-4D37-8C3C-CAFC2A5FC8EF}" presName="parTrans" presStyleLbl="bgSibTrans2D1" presStyleIdx="1" presStyleCnt="5"/>
      <dgm:spPr/>
      <dgm:t>
        <a:bodyPr/>
        <a:lstStyle/>
        <a:p>
          <a:endParaRPr lang="ru-RU"/>
        </a:p>
      </dgm:t>
    </dgm:pt>
    <dgm:pt modelId="{9C36AFF5-BE3E-4BEA-993C-7D9662B0CB47}" type="pres">
      <dgm:prSet presAssocID="{43E5A652-E03E-4A2D-B054-7F9FD2C86D4F}" presName="node" presStyleLbl="node1" presStyleIdx="1" presStyleCnt="5">
        <dgm:presLayoutVars>
          <dgm:bulletEnabled val="1"/>
        </dgm:presLayoutVars>
      </dgm:prSet>
      <dgm:spPr/>
      <dgm:t>
        <a:bodyPr/>
        <a:lstStyle/>
        <a:p>
          <a:endParaRPr lang="ru-RU"/>
        </a:p>
      </dgm:t>
    </dgm:pt>
    <dgm:pt modelId="{9FFD1344-76C6-476A-B996-2A7532330B4D}" type="pres">
      <dgm:prSet presAssocID="{F8F1FCB6-201F-4DEC-B865-A4329D4739E7}" presName="parTrans" presStyleLbl="bgSibTrans2D1" presStyleIdx="2" presStyleCnt="5"/>
      <dgm:spPr/>
      <dgm:t>
        <a:bodyPr/>
        <a:lstStyle/>
        <a:p>
          <a:endParaRPr lang="ru-RU"/>
        </a:p>
      </dgm:t>
    </dgm:pt>
    <dgm:pt modelId="{E95BC91D-1927-4C0D-9A99-A6A07D97B6EA}" type="pres">
      <dgm:prSet presAssocID="{12F90B2B-7F4F-4AE4-82E1-0AC3564E2A19}" presName="node" presStyleLbl="node1" presStyleIdx="2" presStyleCnt="5">
        <dgm:presLayoutVars>
          <dgm:bulletEnabled val="1"/>
        </dgm:presLayoutVars>
      </dgm:prSet>
      <dgm:spPr/>
      <dgm:t>
        <a:bodyPr/>
        <a:lstStyle/>
        <a:p>
          <a:endParaRPr lang="ru-RU"/>
        </a:p>
      </dgm:t>
    </dgm:pt>
    <dgm:pt modelId="{27FCA5C6-559D-46D0-930C-9B166FB85160}" type="pres">
      <dgm:prSet presAssocID="{7F17FAC1-78FD-4F77-8083-1D7C69880652}" presName="parTrans" presStyleLbl="bgSibTrans2D1" presStyleIdx="3" presStyleCnt="5"/>
      <dgm:spPr/>
      <dgm:t>
        <a:bodyPr/>
        <a:lstStyle/>
        <a:p>
          <a:endParaRPr lang="ru-RU"/>
        </a:p>
      </dgm:t>
    </dgm:pt>
    <dgm:pt modelId="{96D7CDEA-249C-4DE8-8597-FA56C89E940B}" type="pres">
      <dgm:prSet presAssocID="{106BF4F9-26FE-444E-B747-56D25AF53312}" presName="node" presStyleLbl="node1" presStyleIdx="3" presStyleCnt="5">
        <dgm:presLayoutVars>
          <dgm:bulletEnabled val="1"/>
        </dgm:presLayoutVars>
      </dgm:prSet>
      <dgm:spPr/>
      <dgm:t>
        <a:bodyPr/>
        <a:lstStyle/>
        <a:p>
          <a:endParaRPr lang="ru-RU"/>
        </a:p>
      </dgm:t>
    </dgm:pt>
    <dgm:pt modelId="{0787C326-A735-4626-AD77-0B486F07FBE1}" type="pres">
      <dgm:prSet presAssocID="{B0B7B8B5-F507-43FB-BFDB-3FCAEFEDC1F5}" presName="parTrans" presStyleLbl="bgSibTrans2D1" presStyleIdx="4" presStyleCnt="5"/>
      <dgm:spPr/>
      <dgm:t>
        <a:bodyPr/>
        <a:lstStyle/>
        <a:p>
          <a:endParaRPr lang="ru-RU"/>
        </a:p>
      </dgm:t>
    </dgm:pt>
    <dgm:pt modelId="{F1780472-ABAD-4E45-96CF-ACE4F63C8B9A}" type="pres">
      <dgm:prSet presAssocID="{2199F031-E8BD-442D-A3AB-3C4CDA5BF429}" presName="node" presStyleLbl="node1" presStyleIdx="4" presStyleCnt="5">
        <dgm:presLayoutVars>
          <dgm:bulletEnabled val="1"/>
        </dgm:presLayoutVars>
      </dgm:prSet>
      <dgm:spPr/>
      <dgm:t>
        <a:bodyPr/>
        <a:lstStyle/>
        <a:p>
          <a:endParaRPr lang="ru-RU"/>
        </a:p>
      </dgm:t>
    </dgm:pt>
  </dgm:ptLst>
  <dgm:cxnLst>
    <dgm:cxn modelId="{AA26D435-059B-4D28-AE89-FDB5AD329BAA}" type="presOf" srcId="{7F17FAC1-78FD-4F77-8083-1D7C69880652}" destId="{27FCA5C6-559D-46D0-930C-9B166FB85160}" srcOrd="0" destOrd="0" presId="urn:microsoft.com/office/officeart/2005/8/layout/radial4"/>
    <dgm:cxn modelId="{C4B8BCCC-0590-4665-8489-128EB14AB0D8}" type="presOf" srcId="{247F4D60-4284-4D9B-9C32-D47F23057619}" destId="{1A6E72B3-0E70-4AB5-AEBD-C995B745F3C2}" srcOrd="0" destOrd="0" presId="urn:microsoft.com/office/officeart/2005/8/layout/radial4"/>
    <dgm:cxn modelId="{4B492CD1-A93A-4DE0-8CE7-7EB717616D45}" type="presOf" srcId="{124785C8-6924-410A-AE39-90E2522CF786}" destId="{3DAF3D07-B302-4D6E-BD71-93952C5B26F1}" srcOrd="0" destOrd="0" presId="urn:microsoft.com/office/officeart/2005/8/layout/radial4"/>
    <dgm:cxn modelId="{5B3B4A99-28D8-46AF-8B9F-2633218141A5}" type="presOf" srcId="{155DFE1F-B051-442C-9FD6-2C9C1E64B985}" destId="{C4181DCD-6451-42B4-B155-3D14F13649C1}" srcOrd="0" destOrd="0" presId="urn:microsoft.com/office/officeart/2005/8/layout/radial4"/>
    <dgm:cxn modelId="{438F0066-567D-4ED0-B3E3-A99CA70F7488}" type="presOf" srcId="{7B8F3639-CA68-4D37-8C3C-CAFC2A5FC8EF}" destId="{6BE6100A-79AA-46B2-8F61-61B0DC2436B9}" srcOrd="0" destOrd="0" presId="urn:microsoft.com/office/officeart/2005/8/layout/radial4"/>
    <dgm:cxn modelId="{115520E8-DA00-4EFE-9497-695CFE263940}" srcId="{247F4D60-4284-4D9B-9C32-D47F23057619}" destId="{2199F031-E8BD-442D-A3AB-3C4CDA5BF429}" srcOrd="4" destOrd="0" parTransId="{B0B7B8B5-F507-43FB-BFDB-3FCAEFEDC1F5}" sibTransId="{65012785-A0DD-401C-905F-1B33DF764D2C}"/>
    <dgm:cxn modelId="{22FA94DC-F287-4EFE-917B-0D8B1E084F21}" type="presOf" srcId="{B0B7B8B5-F507-43FB-BFDB-3FCAEFEDC1F5}" destId="{0787C326-A735-4626-AD77-0B486F07FBE1}" srcOrd="0" destOrd="0" presId="urn:microsoft.com/office/officeart/2005/8/layout/radial4"/>
    <dgm:cxn modelId="{780E4DC2-9704-4732-8F91-7D098E493D08}" type="presOf" srcId="{2199F031-E8BD-442D-A3AB-3C4CDA5BF429}" destId="{F1780472-ABAD-4E45-96CF-ACE4F63C8B9A}" srcOrd="0" destOrd="0" presId="urn:microsoft.com/office/officeart/2005/8/layout/radial4"/>
    <dgm:cxn modelId="{44E3DF7B-B4D0-4E3E-8CE8-FFFC6DE1D79B}" srcId="{247F4D60-4284-4D9B-9C32-D47F23057619}" destId="{106BF4F9-26FE-444E-B747-56D25AF53312}" srcOrd="3" destOrd="0" parTransId="{7F17FAC1-78FD-4F77-8083-1D7C69880652}" sibTransId="{27AFE543-8D46-48A7-9065-D95831A03BE7}"/>
    <dgm:cxn modelId="{A581272C-7FF6-4402-93DF-06B5DC481808}" type="presOf" srcId="{43E5A652-E03E-4A2D-B054-7F9FD2C86D4F}" destId="{9C36AFF5-BE3E-4BEA-993C-7D9662B0CB47}" srcOrd="0" destOrd="0" presId="urn:microsoft.com/office/officeart/2005/8/layout/radial4"/>
    <dgm:cxn modelId="{03E55BC2-9037-4182-B0F1-38CE871AA6FB}" srcId="{247F4D60-4284-4D9B-9C32-D47F23057619}" destId="{43E5A652-E03E-4A2D-B054-7F9FD2C86D4F}" srcOrd="1" destOrd="0" parTransId="{7B8F3639-CA68-4D37-8C3C-CAFC2A5FC8EF}" sibTransId="{27DB18AA-EDBF-49B7-A02E-689113597C79}"/>
    <dgm:cxn modelId="{287732E7-D447-47A0-B4BB-5945CECA7162}" srcId="{247F4D60-4284-4D9B-9C32-D47F23057619}" destId="{12F90B2B-7F4F-4AE4-82E1-0AC3564E2A19}" srcOrd="2" destOrd="0" parTransId="{F8F1FCB6-201F-4DEC-B865-A4329D4739E7}" sibTransId="{EC3773BF-BE35-46FE-8748-87FDA52F4E65}"/>
    <dgm:cxn modelId="{49374227-70FC-4A70-96A9-3C4495EC0797}" srcId="{247F4D60-4284-4D9B-9C32-D47F23057619}" destId="{124785C8-6924-410A-AE39-90E2522CF786}" srcOrd="0" destOrd="0" parTransId="{11542219-3605-410B-8903-CA13DEECA16C}" sibTransId="{079DDCD0-5492-41A3-BEBF-137FF8F57DB0}"/>
    <dgm:cxn modelId="{6BDE6A42-0065-4DDB-A78A-5FFEE98AE113}" type="presOf" srcId="{12F90B2B-7F4F-4AE4-82E1-0AC3564E2A19}" destId="{E95BC91D-1927-4C0D-9A99-A6A07D97B6EA}" srcOrd="0" destOrd="0" presId="urn:microsoft.com/office/officeart/2005/8/layout/radial4"/>
    <dgm:cxn modelId="{5C96B523-DEC9-4F25-B045-04510A7893D8}" type="presOf" srcId="{106BF4F9-26FE-444E-B747-56D25AF53312}" destId="{96D7CDEA-249C-4DE8-8597-FA56C89E940B}" srcOrd="0" destOrd="0" presId="urn:microsoft.com/office/officeart/2005/8/layout/radial4"/>
    <dgm:cxn modelId="{24669B81-D0D6-4367-B8B0-CAC26F594650}" type="presOf" srcId="{11542219-3605-410B-8903-CA13DEECA16C}" destId="{779EAB97-7FDE-480E-942A-374B4C749921}" srcOrd="0" destOrd="0" presId="urn:microsoft.com/office/officeart/2005/8/layout/radial4"/>
    <dgm:cxn modelId="{22A18F28-D7D1-4302-A29F-A01D3D726CBF}" srcId="{155DFE1F-B051-442C-9FD6-2C9C1E64B985}" destId="{F496CF0E-DA70-4E05-9380-61BB47A0C14E}" srcOrd="1" destOrd="0" parTransId="{2D8E282F-149A-426B-BA0E-F7CF9B4635BA}" sibTransId="{0B261B5F-5CF1-47AB-8D82-A945B0FB407B}"/>
    <dgm:cxn modelId="{F2C2A4B1-85CE-4921-ACE0-29AFE21B7B19}" srcId="{155DFE1F-B051-442C-9FD6-2C9C1E64B985}" destId="{247F4D60-4284-4D9B-9C32-D47F23057619}" srcOrd="0" destOrd="0" parTransId="{FC57CB62-EF47-4B11-82C6-07765A9E40F8}" sibTransId="{B0351F92-895D-42EE-B28F-5B4BCC63FB9C}"/>
    <dgm:cxn modelId="{86D48FC2-A4CF-4B4B-A0F2-3FEF7F5BEE5C}" type="presOf" srcId="{F8F1FCB6-201F-4DEC-B865-A4329D4739E7}" destId="{9FFD1344-76C6-476A-B996-2A7532330B4D}" srcOrd="0" destOrd="0" presId="urn:microsoft.com/office/officeart/2005/8/layout/radial4"/>
    <dgm:cxn modelId="{C79BCDEA-2D04-4F5D-94A0-F4D9306A8261}" type="presParOf" srcId="{C4181DCD-6451-42B4-B155-3D14F13649C1}" destId="{1A6E72B3-0E70-4AB5-AEBD-C995B745F3C2}" srcOrd="0" destOrd="0" presId="urn:microsoft.com/office/officeart/2005/8/layout/radial4"/>
    <dgm:cxn modelId="{E0923E18-3DA2-4E9A-9870-CDEE1B5764CF}" type="presParOf" srcId="{C4181DCD-6451-42B4-B155-3D14F13649C1}" destId="{779EAB97-7FDE-480E-942A-374B4C749921}" srcOrd="1" destOrd="0" presId="urn:microsoft.com/office/officeart/2005/8/layout/radial4"/>
    <dgm:cxn modelId="{F7EA1AEA-D6BB-47E2-9832-303C11FCAF07}" type="presParOf" srcId="{C4181DCD-6451-42B4-B155-3D14F13649C1}" destId="{3DAF3D07-B302-4D6E-BD71-93952C5B26F1}" srcOrd="2" destOrd="0" presId="urn:microsoft.com/office/officeart/2005/8/layout/radial4"/>
    <dgm:cxn modelId="{D91788FC-A42A-4472-B319-B77FD43B84E3}" type="presParOf" srcId="{C4181DCD-6451-42B4-B155-3D14F13649C1}" destId="{6BE6100A-79AA-46B2-8F61-61B0DC2436B9}" srcOrd="3" destOrd="0" presId="urn:microsoft.com/office/officeart/2005/8/layout/radial4"/>
    <dgm:cxn modelId="{7FA022B1-A8C3-43C0-A459-0106221760B0}" type="presParOf" srcId="{C4181DCD-6451-42B4-B155-3D14F13649C1}" destId="{9C36AFF5-BE3E-4BEA-993C-7D9662B0CB47}" srcOrd="4" destOrd="0" presId="urn:microsoft.com/office/officeart/2005/8/layout/radial4"/>
    <dgm:cxn modelId="{00762D3E-1020-4919-A5BC-02F8FFB46BC1}" type="presParOf" srcId="{C4181DCD-6451-42B4-B155-3D14F13649C1}" destId="{9FFD1344-76C6-476A-B996-2A7532330B4D}" srcOrd="5" destOrd="0" presId="urn:microsoft.com/office/officeart/2005/8/layout/radial4"/>
    <dgm:cxn modelId="{E78F8098-899F-49D4-8191-C9DC023B2130}" type="presParOf" srcId="{C4181DCD-6451-42B4-B155-3D14F13649C1}" destId="{E95BC91D-1927-4C0D-9A99-A6A07D97B6EA}" srcOrd="6" destOrd="0" presId="urn:microsoft.com/office/officeart/2005/8/layout/radial4"/>
    <dgm:cxn modelId="{3B6C8EB2-6188-48D2-85B3-721519644255}" type="presParOf" srcId="{C4181DCD-6451-42B4-B155-3D14F13649C1}" destId="{27FCA5C6-559D-46D0-930C-9B166FB85160}" srcOrd="7" destOrd="0" presId="urn:microsoft.com/office/officeart/2005/8/layout/radial4"/>
    <dgm:cxn modelId="{DA35502D-7D86-4C78-95C9-63D5E704913A}" type="presParOf" srcId="{C4181DCD-6451-42B4-B155-3D14F13649C1}" destId="{96D7CDEA-249C-4DE8-8597-FA56C89E940B}" srcOrd="8" destOrd="0" presId="urn:microsoft.com/office/officeart/2005/8/layout/radial4"/>
    <dgm:cxn modelId="{0AD4C862-FCB7-4E39-9068-4C62055DD409}" type="presParOf" srcId="{C4181DCD-6451-42B4-B155-3D14F13649C1}" destId="{0787C326-A735-4626-AD77-0B486F07FBE1}" srcOrd="9" destOrd="0" presId="urn:microsoft.com/office/officeart/2005/8/layout/radial4"/>
    <dgm:cxn modelId="{DE06A73C-DC3D-4F9C-8838-FD15884F8225}" type="presParOf" srcId="{C4181DCD-6451-42B4-B155-3D14F13649C1}" destId="{F1780472-ABAD-4E45-96CF-ACE4F63C8B9A}" srcOrd="10" destOrd="0" presId="urn:microsoft.com/office/officeart/2005/8/layout/radial4"/>
  </dgm:cxnLst>
  <dgm:bg/>
  <dgm:whole/>
</dgm:dataModel>
</file>

<file path=ppt/diagrams/data8.xml><?xml version="1.0" encoding="utf-8"?>
<dgm:dataModel xmlns:dgm="http://schemas.openxmlformats.org/drawingml/2006/diagram" xmlns:a="http://schemas.openxmlformats.org/drawingml/2006/main">
  <dgm:ptLst>
    <dgm:pt modelId="{31F95B4C-BD70-4AE3-AC8F-9CD94E2EC5D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ru-RU"/>
        </a:p>
      </dgm:t>
    </dgm:pt>
    <dgm:pt modelId="{B96AB21F-D326-4FC7-8E24-323DC029E3C5}">
      <dgm:prSet phldrT="[Текст]"/>
      <dgm:spPr/>
      <dgm:t>
        <a:bodyPr/>
        <a:lstStyle/>
        <a:p>
          <a:r>
            <a:rPr lang="ru-RU" b="1" dirty="0" smtClean="0"/>
            <a:t>Соблюдение Конституции и законов РФ</a:t>
          </a:r>
          <a:endParaRPr lang="ru-RU" dirty="0"/>
        </a:p>
      </dgm:t>
    </dgm:pt>
    <dgm:pt modelId="{B4621CD9-DA52-43B0-8786-1175F98AA94F}" type="parTrans" cxnId="{78D3E9DC-8531-43AE-B705-8A2341E3040A}">
      <dgm:prSet/>
      <dgm:spPr/>
      <dgm:t>
        <a:bodyPr/>
        <a:lstStyle/>
        <a:p>
          <a:endParaRPr lang="ru-RU"/>
        </a:p>
      </dgm:t>
    </dgm:pt>
    <dgm:pt modelId="{7E21CC64-FDD4-4B41-A1B5-C85BA1E145CC}" type="sibTrans" cxnId="{78D3E9DC-8531-43AE-B705-8A2341E3040A}">
      <dgm:prSet/>
      <dgm:spPr/>
      <dgm:t>
        <a:bodyPr/>
        <a:lstStyle/>
        <a:p>
          <a:endParaRPr lang="ru-RU"/>
        </a:p>
      </dgm:t>
    </dgm:pt>
    <dgm:pt modelId="{10B8E54B-0ECB-474B-AEA5-5BA476AB6A89}">
      <dgm:prSet/>
      <dgm:spPr/>
      <dgm:t>
        <a:bodyPr/>
        <a:lstStyle/>
        <a:p>
          <a:r>
            <a:rPr lang="ru-RU" b="1" smtClean="0"/>
            <a:t>Защита Отечества</a:t>
          </a:r>
          <a:r>
            <a:rPr lang="ru-RU" smtClean="0"/>
            <a:t> </a:t>
          </a:r>
          <a:endParaRPr lang="ru-RU"/>
        </a:p>
      </dgm:t>
    </dgm:pt>
    <dgm:pt modelId="{B0D5298C-EA3F-4E9E-A077-1EFE943045EF}" type="parTrans" cxnId="{45477BC8-59F4-482F-A445-F408F2DDF736}">
      <dgm:prSet/>
      <dgm:spPr/>
      <dgm:t>
        <a:bodyPr/>
        <a:lstStyle/>
        <a:p>
          <a:endParaRPr lang="ru-RU"/>
        </a:p>
      </dgm:t>
    </dgm:pt>
    <dgm:pt modelId="{72F5BD87-CFBB-4479-A815-2BD52F8941F5}" type="sibTrans" cxnId="{45477BC8-59F4-482F-A445-F408F2DDF736}">
      <dgm:prSet/>
      <dgm:spPr/>
      <dgm:t>
        <a:bodyPr/>
        <a:lstStyle/>
        <a:p>
          <a:endParaRPr lang="ru-RU"/>
        </a:p>
      </dgm:t>
    </dgm:pt>
    <dgm:pt modelId="{9FD3D40B-7CDC-4C50-B422-DCFB7C150910}">
      <dgm:prSet/>
      <dgm:spPr/>
      <dgm:t>
        <a:bodyPr/>
        <a:lstStyle/>
        <a:p>
          <a:r>
            <a:rPr lang="ru-RU" b="1" smtClean="0"/>
            <a:t>Уплата законно установленных налогов и сборов </a:t>
          </a:r>
          <a:endParaRPr lang="ru-RU"/>
        </a:p>
      </dgm:t>
    </dgm:pt>
    <dgm:pt modelId="{D2002765-EE74-43C6-AD7F-DE04D0A42BF0}" type="parTrans" cxnId="{08E1F4EC-AD12-45BD-B7D3-C0E3FBCBC63C}">
      <dgm:prSet/>
      <dgm:spPr/>
      <dgm:t>
        <a:bodyPr/>
        <a:lstStyle/>
        <a:p>
          <a:endParaRPr lang="ru-RU"/>
        </a:p>
      </dgm:t>
    </dgm:pt>
    <dgm:pt modelId="{AAB88C90-EEF9-4489-88F9-98123405FFC9}" type="sibTrans" cxnId="{08E1F4EC-AD12-45BD-B7D3-C0E3FBCBC63C}">
      <dgm:prSet/>
      <dgm:spPr/>
      <dgm:t>
        <a:bodyPr/>
        <a:lstStyle/>
        <a:p>
          <a:endParaRPr lang="ru-RU"/>
        </a:p>
      </dgm:t>
    </dgm:pt>
    <dgm:pt modelId="{FEC021AF-0C26-43D3-8105-E8DDB2D0D8DD}">
      <dgm:prSet/>
      <dgm:spPr/>
      <dgm:t>
        <a:bodyPr/>
        <a:lstStyle/>
        <a:p>
          <a:r>
            <a:rPr lang="ru-RU" b="1" smtClean="0"/>
            <a:t>Бережное отношение к природе и окружающей среде</a:t>
          </a:r>
          <a:r>
            <a:rPr lang="ru-RU" smtClean="0"/>
            <a:t> </a:t>
          </a:r>
          <a:endParaRPr lang="ru-RU"/>
        </a:p>
      </dgm:t>
    </dgm:pt>
    <dgm:pt modelId="{1AD3DB58-F119-43B9-BF16-33FDFB204FD7}" type="parTrans" cxnId="{840B9022-FF19-4815-BA3F-F156167B6504}">
      <dgm:prSet/>
      <dgm:spPr/>
      <dgm:t>
        <a:bodyPr/>
        <a:lstStyle/>
        <a:p>
          <a:endParaRPr lang="ru-RU"/>
        </a:p>
      </dgm:t>
    </dgm:pt>
    <dgm:pt modelId="{6FFE16D7-E213-47F7-ADBD-0C9BA4A36DD7}" type="sibTrans" cxnId="{840B9022-FF19-4815-BA3F-F156167B6504}">
      <dgm:prSet/>
      <dgm:spPr/>
      <dgm:t>
        <a:bodyPr/>
        <a:lstStyle/>
        <a:p>
          <a:endParaRPr lang="ru-RU"/>
        </a:p>
      </dgm:t>
    </dgm:pt>
    <dgm:pt modelId="{18A391F0-4C51-43EB-B874-D616CF2D946E}">
      <dgm:prSet/>
      <dgm:spPr/>
      <dgm:t>
        <a:bodyPr/>
        <a:lstStyle/>
        <a:p>
          <a:r>
            <a:rPr lang="ru-RU" b="1" smtClean="0"/>
            <a:t>Забота о памятниках истории и культуры</a:t>
          </a:r>
          <a:r>
            <a:rPr lang="ru-RU" smtClean="0"/>
            <a:t> </a:t>
          </a:r>
          <a:endParaRPr lang="ru-RU"/>
        </a:p>
      </dgm:t>
    </dgm:pt>
    <dgm:pt modelId="{6ADFB7DD-2CE7-4973-A131-162D612DC832}" type="parTrans" cxnId="{1506E49A-A7BC-4230-A322-7E959D27866C}">
      <dgm:prSet/>
      <dgm:spPr/>
      <dgm:t>
        <a:bodyPr/>
        <a:lstStyle/>
        <a:p>
          <a:endParaRPr lang="ru-RU"/>
        </a:p>
      </dgm:t>
    </dgm:pt>
    <dgm:pt modelId="{6EB78B06-45B4-45DD-9A45-341DA029D9AB}" type="sibTrans" cxnId="{1506E49A-A7BC-4230-A322-7E959D27866C}">
      <dgm:prSet/>
      <dgm:spPr/>
      <dgm:t>
        <a:bodyPr/>
        <a:lstStyle/>
        <a:p>
          <a:endParaRPr lang="ru-RU"/>
        </a:p>
      </dgm:t>
    </dgm:pt>
    <dgm:pt modelId="{B89CA2DA-F537-49DD-9A39-AC26D8204982}">
      <dgm:prSet/>
      <dgm:spPr/>
      <dgm:t>
        <a:bodyPr/>
        <a:lstStyle/>
        <a:p>
          <a:r>
            <a:rPr lang="ru-RU" b="1" smtClean="0"/>
            <a:t>Забота о детях и нетрудоспособных родителях</a:t>
          </a:r>
          <a:r>
            <a:rPr lang="ru-RU" smtClean="0"/>
            <a:t> </a:t>
          </a:r>
          <a:endParaRPr lang="ru-RU"/>
        </a:p>
      </dgm:t>
    </dgm:pt>
    <dgm:pt modelId="{F3D952CA-9E80-4DB1-A2DD-C4D1B879CF60}" type="parTrans" cxnId="{05865C88-FDDF-4ECA-BBBD-E4977AA2DBA1}">
      <dgm:prSet/>
      <dgm:spPr/>
      <dgm:t>
        <a:bodyPr/>
        <a:lstStyle/>
        <a:p>
          <a:endParaRPr lang="ru-RU"/>
        </a:p>
      </dgm:t>
    </dgm:pt>
    <dgm:pt modelId="{77C452AC-5277-4068-9443-B7482EC64EE7}" type="sibTrans" cxnId="{05865C88-FDDF-4ECA-BBBD-E4977AA2DBA1}">
      <dgm:prSet/>
      <dgm:spPr/>
      <dgm:t>
        <a:bodyPr/>
        <a:lstStyle/>
        <a:p>
          <a:endParaRPr lang="ru-RU"/>
        </a:p>
      </dgm:t>
    </dgm:pt>
    <dgm:pt modelId="{0B0A7CAC-2CB7-4B2D-9689-FD27DC14CEC1}">
      <dgm:prSet/>
      <dgm:spPr/>
      <dgm:t>
        <a:bodyPr/>
        <a:lstStyle/>
        <a:p>
          <a:r>
            <a:rPr lang="ru-RU" b="1" smtClean="0"/>
            <a:t>Получение основного общего образования</a:t>
          </a:r>
          <a:r>
            <a:rPr lang="ru-RU" smtClean="0"/>
            <a:t> </a:t>
          </a:r>
          <a:endParaRPr lang="ru-RU"/>
        </a:p>
      </dgm:t>
    </dgm:pt>
    <dgm:pt modelId="{26186781-D44D-4B88-B4A9-F805974B802F}" type="parTrans" cxnId="{40C04ADD-D029-441B-8679-FBDC44DD392D}">
      <dgm:prSet/>
      <dgm:spPr/>
      <dgm:t>
        <a:bodyPr/>
        <a:lstStyle/>
        <a:p>
          <a:endParaRPr lang="ru-RU"/>
        </a:p>
      </dgm:t>
    </dgm:pt>
    <dgm:pt modelId="{E1AF5977-0D3E-46FB-A236-F7F1143AFB40}" type="sibTrans" cxnId="{40C04ADD-D029-441B-8679-FBDC44DD392D}">
      <dgm:prSet/>
      <dgm:spPr/>
      <dgm:t>
        <a:bodyPr/>
        <a:lstStyle/>
        <a:p>
          <a:endParaRPr lang="ru-RU"/>
        </a:p>
      </dgm:t>
    </dgm:pt>
    <dgm:pt modelId="{20C62D40-A210-4799-AAB0-703F4ADE08D6}" type="pres">
      <dgm:prSet presAssocID="{31F95B4C-BD70-4AE3-AC8F-9CD94E2EC5D6}" presName="linear" presStyleCnt="0">
        <dgm:presLayoutVars>
          <dgm:dir/>
          <dgm:animLvl val="lvl"/>
          <dgm:resizeHandles val="exact"/>
        </dgm:presLayoutVars>
      </dgm:prSet>
      <dgm:spPr/>
      <dgm:t>
        <a:bodyPr/>
        <a:lstStyle/>
        <a:p>
          <a:endParaRPr lang="ru-RU"/>
        </a:p>
      </dgm:t>
    </dgm:pt>
    <dgm:pt modelId="{02F8BC20-AC71-4A59-B603-5C0E4481A108}" type="pres">
      <dgm:prSet presAssocID="{B96AB21F-D326-4FC7-8E24-323DC029E3C5}" presName="parentLin" presStyleCnt="0"/>
      <dgm:spPr/>
    </dgm:pt>
    <dgm:pt modelId="{09392046-5FC0-45EC-B210-7F1D04C1AE59}" type="pres">
      <dgm:prSet presAssocID="{B96AB21F-D326-4FC7-8E24-323DC029E3C5}" presName="parentLeftMargin" presStyleLbl="node1" presStyleIdx="0" presStyleCnt="7"/>
      <dgm:spPr/>
      <dgm:t>
        <a:bodyPr/>
        <a:lstStyle/>
        <a:p>
          <a:endParaRPr lang="ru-RU"/>
        </a:p>
      </dgm:t>
    </dgm:pt>
    <dgm:pt modelId="{F9428481-E219-4B2D-84FD-0E4001E26C77}" type="pres">
      <dgm:prSet presAssocID="{B96AB21F-D326-4FC7-8E24-323DC029E3C5}" presName="parentText" presStyleLbl="node1" presStyleIdx="0" presStyleCnt="7">
        <dgm:presLayoutVars>
          <dgm:chMax val="0"/>
          <dgm:bulletEnabled val="1"/>
        </dgm:presLayoutVars>
      </dgm:prSet>
      <dgm:spPr/>
      <dgm:t>
        <a:bodyPr/>
        <a:lstStyle/>
        <a:p>
          <a:endParaRPr lang="ru-RU"/>
        </a:p>
      </dgm:t>
    </dgm:pt>
    <dgm:pt modelId="{6DFD39AB-A9EC-4E89-AE67-7509C865FF23}" type="pres">
      <dgm:prSet presAssocID="{B96AB21F-D326-4FC7-8E24-323DC029E3C5}" presName="negativeSpace" presStyleCnt="0"/>
      <dgm:spPr/>
    </dgm:pt>
    <dgm:pt modelId="{1434208E-C5B2-4756-9A9E-1687D2FD58DF}" type="pres">
      <dgm:prSet presAssocID="{B96AB21F-D326-4FC7-8E24-323DC029E3C5}" presName="childText" presStyleLbl="conFgAcc1" presStyleIdx="0" presStyleCnt="7">
        <dgm:presLayoutVars>
          <dgm:bulletEnabled val="1"/>
        </dgm:presLayoutVars>
      </dgm:prSet>
      <dgm:spPr/>
    </dgm:pt>
    <dgm:pt modelId="{DF2AAB5A-8CC9-4B53-8A77-598C8D9D355D}" type="pres">
      <dgm:prSet presAssocID="{7E21CC64-FDD4-4B41-A1B5-C85BA1E145CC}" presName="spaceBetweenRectangles" presStyleCnt="0"/>
      <dgm:spPr/>
    </dgm:pt>
    <dgm:pt modelId="{9A23DBE5-B64A-4A48-889F-47993D342FC3}" type="pres">
      <dgm:prSet presAssocID="{10B8E54B-0ECB-474B-AEA5-5BA476AB6A89}" presName="parentLin" presStyleCnt="0"/>
      <dgm:spPr/>
    </dgm:pt>
    <dgm:pt modelId="{3FB1F266-106F-48FB-BFD6-B03C4C3E1DA2}" type="pres">
      <dgm:prSet presAssocID="{10B8E54B-0ECB-474B-AEA5-5BA476AB6A89}" presName="parentLeftMargin" presStyleLbl="node1" presStyleIdx="0" presStyleCnt="7"/>
      <dgm:spPr/>
      <dgm:t>
        <a:bodyPr/>
        <a:lstStyle/>
        <a:p>
          <a:endParaRPr lang="ru-RU"/>
        </a:p>
      </dgm:t>
    </dgm:pt>
    <dgm:pt modelId="{68B689D9-2222-4949-BEBD-0FF7DF7429C0}" type="pres">
      <dgm:prSet presAssocID="{10B8E54B-0ECB-474B-AEA5-5BA476AB6A89}" presName="parentText" presStyleLbl="node1" presStyleIdx="1" presStyleCnt="7">
        <dgm:presLayoutVars>
          <dgm:chMax val="0"/>
          <dgm:bulletEnabled val="1"/>
        </dgm:presLayoutVars>
      </dgm:prSet>
      <dgm:spPr/>
      <dgm:t>
        <a:bodyPr/>
        <a:lstStyle/>
        <a:p>
          <a:endParaRPr lang="ru-RU"/>
        </a:p>
      </dgm:t>
    </dgm:pt>
    <dgm:pt modelId="{804B32DB-2586-4C85-9B3E-90ABF6688424}" type="pres">
      <dgm:prSet presAssocID="{10B8E54B-0ECB-474B-AEA5-5BA476AB6A89}" presName="negativeSpace" presStyleCnt="0"/>
      <dgm:spPr/>
    </dgm:pt>
    <dgm:pt modelId="{E8AFE78F-A532-454C-AC5B-54DE7067F7D0}" type="pres">
      <dgm:prSet presAssocID="{10B8E54B-0ECB-474B-AEA5-5BA476AB6A89}" presName="childText" presStyleLbl="conFgAcc1" presStyleIdx="1" presStyleCnt="7">
        <dgm:presLayoutVars>
          <dgm:bulletEnabled val="1"/>
        </dgm:presLayoutVars>
      </dgm:prSet>
      <dgm:spPr/>
    </dgm:pt>
    <dgm:pt modelId="{D57F2E53-85B5-43D9-8E65-B59196455A79}" type="pres">
      <dgm:prSet presAssocID="{72F5BD87-CFBB-4479-A815-2BD52F8941F5}" presName="spaceBetweenRectangles" presStyleCnt="0"/>
      <dgm:spPr/>
    </dgm:pt>
    <dgm:pt modelId="{F1E67AFA-8037-407E-B0F6-D9A0E99A5B56}" type="pres">
      <dgm:prSet presAssocID="{9FD3D40B-7CDC-4C50-B422-DCFB7C150910}" presName="parentLin" presStyleCnt="0"/>
      <dgm:spPr/>
    </dgm:pt>
    <dgm:pt modelId="{1268DB09-BC84-4B5F-A143-93B9991B72F5}" type="pres">
      <dgm:prSet presAssocID="{9FD3D40B-7CDC-4C50-B422-DCFB7C150910}" presName="parentLeftMargin" presStyleLbl="node1" presStyleIdx="1" presStyleCnt="7"/>
      <dgm:spPr/>
      <dgm:t>
        <a:bodyPr/>
        <a:lstStyle/>
        <a:p>
          <a:endParaRPr lang="ru-RU"/>
        </a:p>
      </dgm:t>
    </dgm:pt>
    <dgm:pt modelId="{1C11D9BB-9B04-4219-8F7D-273B30DB63DF}" type="pres">
      <dgm:prSet presAssocID="{9FD3D40B-7CDC-4C50-B422-DCFB7C150910}" presName="parentText" presStyleLbl="node1" presStyleIdx="2" presStyleCnt="7">
        <dgm:presLayoutVars>
          <dgm:chMax val="0"/>
          <dgm:bulletEnabled val="1"/>
        </dgm:presLayoutVars>
      </dgm:prSet>
      <dgm:spPr/>
      <dgm:t>
        <a:bodyPr/>
        <a:lstStyle/>
        <a:p>
          <a:endParaRPr lang="ru-RU"/>
        </a:p>
      </dgm:t>
    </dgm:pt>
    <dgm:pt modelId="{967B08AA-FDC8-4FC3-94B3-A493470C6DF3}" type="pres">
      <dgm:prSet presAssocID="{9FD3D40B-7CDC-4C50-B422-DCFB7C150910}" presName="negativeSpace" presStyleCnt="0"/>
      <dgm:spPr/>
    </dgm:pt>
    <dgm:pt modelId="{01CE7B53-AE69-46B5-868B-446833655B6F}" type="pres">
      <dgm:prSet presAssocID="{9FD3D40B-7CDC-4C50-B422-DCFB7C150910}" presName="childText" presStyleLbl="conFgAcc1" presStyleIdx="2" presStyleCnt="7">
        <dgm:presLayoutVars>
          <dgm:bulletEnabled val="1"/>
        </dgm:presLayoutVars>
      </dgm:prSet>
      <dgm:spPr/>
    </dgm:pt>
    <dgm:pt modelId="{C18F469F-0B21-4966-AA82-3295B63D9370}" type="pres">
      <dgm:prSet presAssocID="{AAB88C90-EEF9-4489-88F9-98123405FFC9}" presName="spaceBetweenRectangles" presStyleCnt="0"/>
      <dgm:spPr/>
    </dgm:pt>
    <dgm:pt modelId="{6D018555-7CD0-42CC-930F-AF9C385C344D}" type="pres">
      <dgm:prSet presAssocID="{FEC021AF-0C26-43D3-8105-E8DDB2D0D8DD}" presName="parentLin" presStyleCnt="0"/>
      <dgm:spPr/>
    </dgm:pt>
    <dgm:pt modelId="{49DD4634-7123-4D05-8803-229DC3E0C385}" type="pres">
      <dgm:prSet presAssocID="{FEC021AF-0C26-43D3-8105-E8DDB2D0D8DD}" presName="parentLeftMargin" presStyleLbl="node1" presStyleIdx="2" presStyleCnt="7"/>
      <dgm:spPr/>
      <dgm:t>
        <a:bodyPr/>
        <a:lstStyle/>
        <a:p>
          <a:endParaRPr lang="ru-RU"/>
        </a:p>
      </dgm:t>
    </dgm:pt>
    <dgm:pt modelId="{6184E8C5-5646-4CB0-8092-179DC602329A}" type="pres">
      <dgm:prSet presAssocID="{FEC021AF-0C26-43D3-8105-E8DDB2D0D8DD}" presName="parentText" presStyleLbl="node1" presStyleIdx="3" presStyleCnt="7">
        <dgm:presLayoutVars>
          <dgm:chMax val="0"/>
          <dgm:bulletEnabled val="1"/>
        </dgm:presLayoutVars>
      </dgm:prSet>
      <dgm:spPr/>
      <dgm:t>
        <a:bodyPr/>
        <a:lstStyle/>
        <a:p>
          <a:endParaRPr lang="ru-RU"/>
        </a:p>
      </dgm:t>
    </dgm:pt>
    <dgm:pt modelId="{4964AE1E-7E54-41D4-A05F-344F688CA3A9}" type="pres">
      <dgm:prSet presAssocID="{FEC021AF-0C26-43D3-8105-E8DDB2D0D8DD}" presName="negativeSpace" presStyleCnt="0"/>
      <dgm:spPr/>
    </dgm:pt>
    <dgm:pt modelId="{DD567D14-36B0-45DD-8AC2-3CAF6F63D76B}" type="pres">
      <dgm:prSet presAssocID="{FEC021AF-0C26-43D3-8105-E8DDB2D0D8DD}" presName="childText" presStyleLbl="conFgAcc1" presStyleIdx="3" presStyleCnt="7">
        <dgm:presLayoutVars>
          <dgm:bulletEnabled val="1"/>
        </dgm:presLayoutVars>
      </dgm:prSet>
      <dgm:spPr/>
    </dgm:pt>
    <dgm:pt modelId="{C619459A-3DB4-4A38-B676-7B5460A45237}" type="pres">
      <dgm:prSet presAssocID="{6FFE16D7-E213-47F7-ADBD-0C9BA4A36DD7}" presName="spaceBetweenRectangles" presStyleCnt="0"/>
      <dgm:spPr/>
    </dgm:pt>
    <dgm:pt modelId="{C0EC9AD1-ED63-4D8D-9869-26C84205D2B6}" type="pres">
      <dgm:prSet presAssocID="{18A391F0-4C51-43EB-B874-D616CF2D946E}" presName="parentLin" presStyleCnt="0"/>
      <dgm:spPr/>
    </dgm:pt>
    <dgm:pt modelId="{8AB39E0F-5981-4FD4-89CC-3BD07D27267C}" type="pres">
      <dgm:prSet presAssocID="{18A391F0-4C51-43EB-B874-D616CF2D946E}" presName="parentLeftMargin" presStyleLbl="node1" presStyleIdx="3" presStyleCnt="7"/>
      <dgm:spPr/>
      <dgm:t>
        <a:bodyPr/>
        <a:lstStyle/>
        <a:p>
          <a:endParaRPr lang="ru-RU"/>
        </a:p>
      </dgm:t>
    </dgm:pt>
    <dgm:pt modelId="{06E5596E-1B8F-46AE-A256-AE21638367D5}" type="pres">
      <dgm:prSet presAssocID="{18A391F0-4C51-43EB-B874-D616CF2D946E}" presName="parentText" presStyleLbl="node1" presStyleIdx="4" presStyleCnt="7">
        <dgm:presLayoutVars>
          <dgm:chMax val="0"/>
          <dgm:bulletEnabled val="1"/>
        </dgm:presLayoutVars>
      </dgm:prSet>
      <dgm:spPr/>
      <dgm:t>
        <a:bodyPr/>
        <a:lstStyle/>
        <a:p>
          <a:endParaRPr lang="ru-RU"/>
        </a:p>
      </dgm:t>
    </dgm:pt>
    <dgm:pt modelId="{DAE74030-34FD-4A8A-A88F-E45B04CE4AB2}" type="pres">
      <dgm:prSet presAssocID="{18A391F0-4C51-43EB-B874-D616CF2D946E}" presName="negativeSpace" presStyleCnt="0"/>
      <dgm:spPr/>
    </dgm:pt>
    <dgm:pt modelId="{77E90DBF-5C81-4671-AE24-849D4F7D996B}" type="pres">
      <dgm:prSet presAssocID="{18A391F0-4C51-43EB-B874-D616CF2D946E}" presName="childText" presStyleLbl="conFgAcc1" presStyleIdx="4" presStyleCnt="7">
        <dgm:presLayoutVars>
          <dgm:bulletEnabled val="1"/>
        </dgm:presLayoutVars>
      </dgm:prSet>
      <dgm:spPr/>
    </dgm:pt>
    <dgm:pt modelId="{20F9F66C-6ACE-4F9F-AAB5-8681C1930540}" type="pres">
      <dgm:prSet presAssocID="{6EB78B06-45B4-45DD-9A45-341DA029D9AB}" presName="spaceBetweenRectangles" presStyleCnt="0"/>
      <dgm:spPr/>
    </dgm:pt>
    <dgm:pt modelId="{FC5DFCDE-D84D-4A66-AA7D-5CF64F4740D2}" type="pres">
      <dgm:prSet presAssocID="{B89CA2DA-F537-49DD-9A39-AC26D8204982}" presName="parentLin" presStyleCnt="0"/>
      <dgm:spPr/>
    </dgm:pt>
    <dgm:pt modelId="{29A378FA-7570-47D4-99BD-E1A18927D570}" type="pres">
      <dgm:prSet presAssocID="{B89CA2DA-F537-49DD-9A39-AC26D8204982}" presName="parentLeftMargin" presStyleLbl="node1" presStyleIdx="4" presStyleCnt="7"/>
      <dgm:spPr/>
      <dgm:t>
        <a:bodyPr/>
        <a:lstStyle/>
        <a:p>
          <a:endParaRPr lang="ru-RU"/>
        </a:p>
      </dgm:t>
    </dgm:pt>
    <dgm:pt modelId="{DFA12ADE-D64D-4114-898F-A41FA3A6CA71}" type="pres">
      <dgm:prSet presAssocID="{B89CA2DA-F537-49DD-9A39-AC26D8204982}" presName="parentText" presStyleLbl="node1" presStyleIdx="5" presStyleCnt="7">
        <dgm:presLayoutVars>
          <dgm:chMax val="0"/>
          <dgm:bulletEnabled val="1"/>
        </dgm:presLayoutVars>
      </dgm:prSet>
      <dgm:spPr/>
      <dgm:t>
        <a:bodyPr/>
        <a:lstStyle/>
        <a:p>
          <a:endParaRPr lang="ru-RU"/>
        </a:p>
      </dgm:t>
    </dgm:pt>
    <dgm:pt modelId="{0E3E49F1-24ED-4A1C-905A-E08CF08546EF}" type="pres">
      <dgm:prSet presAssocID="{B89CA2DA-F537-49DD-9A39-AC26D8204982}" presName="negativeSpace" presStyleCnt="0"/>
      <dgm:spPr/>
    </dgm:pt>
    <dgm:pt modelId="{0D96EA13-ECCD-4A8B-A4EB-31633E69FCD9}" type="pres">
      <dgm:prSet presAssocID="{B89CA2DA-F537-49DD-9A39-AC26D8204982}" presName="childText" presStyleLbl="conFgAcc1" presStyleIdx="5" presStyleCnt="7">
        <dgm:presLayoutVars>
          <dgm:bulletEnabled val="1"/>
        </dgm:presLayoutVars>
      </dgm:prSet>
      <dgm:spPr/>
    </dgm:pt>
    <dgm:pt modelId="{9EEB9CB1-67BE-4FBC-B2EF-6C78A0896C06}" type="pres">
      <dgm:prSet presAssocID="{77C452AC-5277-4068-9443-B7482EC64EE7}" presName="spaceBetweenRectangles" presStyleCnt="0"/>
      <dgm:spPr/>
    </dgm:pt>
    <dgm:pt modelId="{2789E65A-D4B2-4FE1-A749-1FA480667C43}" type="pres">
      <dgm:prSet presAssocID="{0B0A7CAC-2CB7-4B2D-9689-FD27DC14CEC1}" presName="parentLin" presStyleCnt="0"/>
      <dgm:spPr/>
    </dgm:pt>
    <dgm:pt modelId="{972A85F1-C4D7-4385-BD79-F126939F3561}" type="pres">
      <dgm:prSet presAssocID="{0B0A7CAC-2CB7-4B2D-9689-FD27DC14CEC1}" presName="parentLeftMargin" presStyleLbl="node1" presStyleIdx="5" presStyleCnt="7"/>
      <dgm:spPr/>
      <dgm:t>
        <a:bodyPr/>
        <a:lstStyle/>
        <a:p>
          <a:endParaRPr lang="ru-RU"/>
        </a:p>
      </dgm:t>
    </dgm:pt>
    <dgm:pt modelId="{19321F47-1C57-4287-A8D9-19CF59BF9D93}" type="pres">
      <dgm:prSet presAssocID="{0B0A7CAC-2CB7-4B2D-9689-FD27DC14CEC1}" presName="parentText" presStyleLbl="node1" presStyleIdx="6" presStyleCnt="7">
        <dgm:presLayoutVars>
          <dgm:chMax val="0"/>
          <dgm:bulletEnabled val="1"/>
        </dgm:presLayoutVars>
      </dgm:prSet>
      <dgm:spPr/>
      <dgm:t>
        <a:bodyPr/>
        <a:lstStyle/>
        <a:p>
          <a:endParaRPr lang="ru-RU"/>
        </a:p>
      </dgm:t>
    </dgm:pt>
    <dgm:pt modelId="{7742EEDF-124E-4317-BD30-3514D4B42A7E}" type="pres">
      <dgm:prSet presAssocID="{0B0A7CAC-2CB7-4B2D-9689-FD27DC14CEC1}" presName="negativeSpace" presStyleCnt="0"/>
      <dgm:spPr/>
    </dgm:pt>
    <dgm:pt modelId="{22330362-8EC1-46A0-8E8D-AB4E67C14532}" type="pres">
      <dgm:prSet presAssocID="{0B0A7CAC-2CB7-4B2D-9689-FD27DC14CEC1}" presName="childText" presStyleLbl="conFgAcc1" presStyleIdx="6" presStyleCnt="7">
        <dgm:presLayoutVars>
          <dgm:bulletEnabled val="1"/>
        </dgm:presLayoutVars>
      </dgm:prSet>
      <dgm:spPr/>
    </dgm:pt>
  </dgm:ptLst>
  <dgm:cxnLst>
    <dgm:cxn modelId="{1506E49A-A7BC-4230-A322-7E959D27866C}" srcId="{31F95B4C-BD70-4AE3-AC8F-9CD94E2EC5D6}" destId="{18A391F0-4C51-43EB-B874-D616CF2D946E}" srcOrd="4" destOrd="0" parTransId="{6ADFB7DD-2CE7-4973-A131-162D612DC832}" sibTransId="{6EB78B06-45B4-45DD-9A45-341DA029D9AB}"/>
    <dgm:cxn modelId="{B9693F45-E1BC-496D-953B-F411C771B301}" type="presOf" srcId="{B89CA2DA-F537-49DD-9A39-AC26D8204982}" destId="{DFA12ADE-D64D-4114-898F-A41FA3A6CA71}" srcOrd="1" destOrd="0" presId="urn:microsoft.com/office/officeart/2005/8/layout/list1"/>
    <dgm:cxn modelId="{4B4D556A-5FF4-43F9-8C97-6486890CA476}" type="presOf" srcId="{B89CA2DA-F537-49DD-9A39-AC26D8204982}" destId="{29A378FA-7570-47D4-99BD-E1A18927D570}" srcOrd="0" destOrd="0" presId="urn:microsoft.com/office/officeart/2005/8/layout/list1"/>
    <dgm:cxn modelId="{98C13ED1-B604-4DBC-8393-D5CB18A15F1D}" type="presOf" srcId="{0B0A7CAC-2CB7-4B2D-9689-FD27DC14CEC1}" destId="{972A85F1-C4D7-4385-BD79-F126939F3561}" srcOrd="0" destOrd="0" presId="urn:microsoft.com/office/officeart/2005/8/layout/list1"/>
    <dgm:cxn modelId="{49AF1765-C788-4112-BDC1-FFC9F0D486B8}" type="presOf" srcId="{18A391F0-4C51-43EB-B874-D616CF2D946E}" destId="{8AB39E0F-5981-4FD4-89CC-3BD07D27267C}" srcOrd="0" destOrd="0" presId="urn:microsoft.com/office/officeart/2005/8/layout/list1"/>
    <dgm:cxn modelId="{840B9022-FF19-4815-BA3F-F156167B6504}" srcId="{31F95B4C-BD70-4AE3-AC8F-9CD94E2EC5D6}" destId="{FEC021AF-0C26-43D3-8105-E8DDB2D0D8DD}" srcOrd="3" destOrd="0" parTransId="{1AD3DB58-F119-43B9-BF16-33FDFB204FD7}" sibTransId="{6FFE16D7-E213-47F7-ADBD-0C9BA4A36DD7}"/>
    <dgm:cxn modelId="{4A3E4566-D6EF-4DA4-B529-077E29D72DB1}" type="presOf" srcId="{10B8E54B-0ECB-474B-AEA5-5BA476AB6A89}" destId="{68B689D9-2222-4949-BEBD-0FF7DF7429C0}" srcOrd="1" destOrd="0" presId="urn:microsoft.com/office/officeart/2005/8/layout/list1"/>
    <dgm:cxn modelId="{45477BC8-59F4-482F-A445-F408F2DDF736}" srcId="{31F95B4C-BD70-4AE3-AC8F-9CD94E2EC5D6}" destId="{10B8E54B-0ECB-474B-AEA5-5BA476AB6A89}" srcOrd="1" destOrd="0" parTransId="{B0D5298C-EA3F-4E9E-A077-1EFE943045EF}" sibTransId="{72F5BD87-CFBB-4479-A815-2BD52F8941F5}"/>
    <dgm:cxn modelId="{09F5FC5F-FB67-4786-94A4-79A77ADFF2F9}" type="presOf" srcId="{B96AB21F-D326-4FC7-8E24-323DC029E3C5}" destId="{F9428481-E219-4B2D-84FD-0E4001E26C77}" srcOrd="1" destOrd="0" presId="urn:microsoft.com/office/officeart/2005/8/layout/list1"/>
    <dgm:cxn modelId="{B384E73B-BA2D-4AD2-8D02-9B8013E621BB}" type="presOf" srcId="{FEC021AF-0C26-43D3-8105-E8DDB2D0D8DD}" destId="{6184E8C5-5646-4CB0-8092-179DC602329A}" srcOrd="1" destOrd="0" presId="urn:microsoft.com/office/officeart/2005/8/layout/list1"/>
    <dgm:cxn modelId="{78D3E9DC-8531-43AE-B705-8A2341E3040A}" srcId="{31F95B4C-BD70-4AE3-AC8F-9CD94E2EC5D6}" destId="{B96AB21F-D326-4FC7-8E24-323DC029E3C5}" srcOrd="0" destOrd="0" parTransId="{B4621CD9-DA52-43B0-8786-1175F98AA94F}" sibTransId="{7E21CC64-FDD4-4B41-A1B5-C85BA1E145CC}"/>
    <dgm:cxn modelId="{50266A1C-B017-4972-B345-F45A7B11A99A}" type="presOf" srcId="{FEC021AF-0C26-43D3-8105-E8DDB2D0D8DD}" destId="{49DD4634-7123-4D05-8803-229DC3E0C385}" srcOrd="0" destOrd="0" presId="urn:microsoft.com/office/officeart/2005/8/layout/list1"/>
    <dgm:cxn modelId="{40C04ADD-D029-441B-8679-FBDC44DD392D}" srcId="{31F95B4C-BD70-4AE3-AC8F-9CD94E2EC5D6}" destId="{0B0A7CAC-2CB7-4B2D-9689-FD27DC14CEC1}" srcOrd="6" destOrd="0" parTransId="{26186781-D44D-4B88-B4A9-F805974B802F}" sibTransId="{E1AF5977-0D3E-46FB-A236-F7F1143AFB40}"/>
    <dgm:cxn modelId="{98D38FC9-8E5A-435D-9A8E-2000F13C28BD}" type="presOf" srcId="{0B0A7CAC-2CB7-4B2D-9689-FD27DC14CEC1}" destId="{19321F47-1C57-4287-A8D9-19CF59BF9D93}" srcOrd="1" destOrd="0" presId="urn:microsoft.com/office/officeart/2005/8/layout/list1"/>
    <dgm:cxn modelId="{C8297250-D58F-4D11-BCC2-572F291602FC}" type="presOf" srcId="{10B8E54B-0ECB-474B-AEA5-5BA476AB6A89}" destId="{3FB1F266-106F-48FB-BFD6-B03C4C3E1DA2}" srcOrd="0" destOrd="0" presId="urn:microsoft.com/office/officeart/2005/8/layout/list1"/>
    <dgm:cxn modelId="{1FD4C757-512F-4008-8AFD-00F09AE1B176}" type="presOf" srcId="{9FD3D40B-7CDC-4C50-B422-DCFB7C150910}" destId="{1C11D9BB-9B04-4219-8F7D-273B30DB63DF}" srcOrd="1" destOrd="0" presId="urn:microsoft.com/office/officeart/2005/8/layout/list1"/>
    <dgm:cxn modelId="{F5602BB1-666F-4331-B9DE-D78B61D5507A}" type="presOf" srcId="{31F95B4C-BD70-4AE3-AC8F-9CD94E2EC5D6}" destId="{20C62D40-A210-4799-AAB0-703F4ADE08D6}" srcOrd="0" destOrd="0" presId="urn:microsoft.com/office/officeart/2005/8/layout/list1"/>
    <dgm:cxn modelId="{1A37D80F-3BB2-4A00-B95A-212FDEB151F2}" type="presOf" srcId="{18A391F0-4C51-43EB-B874-D616CF2D946E}" destId="{06E5596E-1B8F-46AE-A256-AE21638367D5}" srcOrd="1" destOrd="0" presId="urn:microsoft.com/office/officeart/2005/8/layout/list1"/>
    <dgm:cxn modelId="{9298F612-8FF3-41F1-8839-B5C48565E92C}" type="presOf" srcId="{B96AB21F-D326-4FC7-8E24-323DC029E3C5}" destId="{09392046-5FC0-45EC-B210-7F1D04C1AE59}" srcOrd="0" destOrd="0" presId="urn:microsoft.com/office/officeart/2005/8/layout/list1"/>
    <dgm:cxn modelId="{494D86B7-8E5F-4EBD-A3DC-F8E42F51A2EB}" type="presOf" srcId="{9FD3D40B-7CDC-4C50-B422-DCFB7C150910}" destId="{1268DB09-BC84-4B5F-A143-93B9991B72F5}" srcOrd="0" destOrd="0" presId="urn:microsoft.com/office/officeart/2005/8/layout/list1"/>
    <dgm:cxn modelId="{08E1F4EC-AD12-45BD-B7D3-C0E3FBCBC63C}" srcId="{31F95B4C-BD70-4AE3-AC8F-9CD94E2EC5D6}" destId="{9FD3D40B-7CDC-4C50-B422-DCFB7C150910}" srcOrd="2" destOrd="0" parTransId="{D2002765-EE74-43C6-AD7F-DE04D0A42BF0}" sibTransId="{AAB88C90-EEF9-4489-88F9-98123405FFC9}"/>
    <dgm:cxn modelId="{05865C88-FDDF-4ECA-BBBD-E4977AA2DBA1}" srcId="{31F95B4C-BD70-4AE3-AC8F-9CD94E2EC5D6}" destId="{B89CA2DA-F537-49DD-9A39-AC26D8204982}" srcOrd="5" destOrd="0" parTransId="{F3D952CA-9E80-4DB1-A2DD-C4D1B879CF60}" sibTransId="{77C452AC-5277-4068-9443-B7482EC64EE7}"/>
    <dgm:cxn modelId="{1E1A80F2-40E8-4FFE-95A3-DF0612589963}" type="presParOf" srcId="{20C62D40-A210-4799-AAB0-703F4ADE08D6}" destId="{02F8BC20-AC71-4A59-B603-5C0E4481A108}" srcOrd="0" destOrd="0" presId="urn:microsoft.com/office/officeart/2005/8/layout/list1"/>
    <dgm:cxn modelId="{F117BC0A-ABF3-452F-8458-B3EA003441EC}" type="presParOf" srcId="{02F8BC20-AC71-4A59-B603-5C0E4481A108}" destId="{09392046-5FC0-45EC-B210-7F1D04C1AE59}" srcOrd="0" destOrd="0" presId="urn:microsoft.com/office/officeart/2005/8/layout/list1"/>
    <dgm:cxn modelId="{8B5970C6-2798-4CF5-A6DE-79F1C94466B2}" type="presParOf" srcId="{02F8BC20-AC71-4A59-B603-5C0E4481A108}" destId="{F9428481-E219-4B2D-84FD-0E4001E26C77}" srcOrd="1" destOrd="0" presId="urn:microsoft.com/office/officeart/2005/8/layout/list1"/>
    <dgm:cxn modelId="{89F74215-E430-4535-A04D-9B567EA67A32}" type="presParOf" srcId="{20C62D40-A210-4799-AAB0-703F4ADE08D6}" destId="{6DFD39AB-A9EC-4E89-AE67-7509C865FF23}" srcOrd="1" destOrd="0" presId="urn:microsoft.com/office/officeart/2005/8/layout/list1"/>
    <dgm:cxn modelId="{75473EB9-E424-412F-8FF2-C9726166E325}" type="presParOf" srcId="{20C62D40-A210-4799-AAB0-703F4ADE08D6}" destId="{1434208E-C5B2-4756-9A9E-1687D2FD58DF}" srcOrd="2" destOrd="0" presId="urn:microsoft.com/office/officeart/2005/8/layout/list1"/>
    <dgm:cxn modelId="{297894EE-5D32-4AAB-AE60-454342224240}" type="presParOf" srcId="{20C62D40-A210-4799-AAB0-703F4ADE08D6}" destId="{DF2AAB5A-8CC9-4B53-8A77-598C8D9D355D}" srcOrd="3" destOrd="0" presId="urn:microsoft.com/office/officeart/2005/8/layout/list1"/>
    <dgm:cxn modelId="{BE44737A-AAE1-41C5-86AC-3151BECD904E}" type="presParOf" srcId="{20C62D40-A210-4799-AAB0-703F4ADE08D6}" destId="{9A23DBE5-B64A-4A48-889F-47993D342FC3}" srcOrd="4" destOrd="0" presId="urn:microsoft.com/office/officeart/2005/8/layout/list1"/>
    <dgm:cxn modelId="{81B6BD6E-381D-4564-BB61-9643C77C6075}" type="presParOf" srcId="{9A23DBE5-B64A-4A48-889F-47993D342FC3}" destId="{3FB1F266-106F-48FB-BFD6-B03C4C3E1DA2}" srcOrd="0" destOrd="0" presId="urn:microsoft.com/office/officeart/2005/8/layout/list1"/>
    <dgm:cxn modelId="{68511B1A-9E3E-48C1-8098-650C0A9E2D34}" type="presParOf" srcId="{9A23DBE5-B64A-4A48-889F-47993D342FC3}" destId="{68B689D9-2222-4949-BEBD-0FF7DF7429C0}" srcOrd="1" destOrd="0" presId="urn:microsoft.com/office/officeart/2005/8/layout/list1"/>
    <dgm:cxn modelId="{5BC654F0-085A-4C88-91E5-F3E3899B463A}" type="presParOf" srcId="{20C62D40-A210-4799-AAB0-703F4ADE08D6}" destId="{804B32DB-2586-4C85-9B3E-90ABF6688424}" srcOrd="5" destOrd="0" presId="urn:microsoft.com/office/officeart/2005/8/layout/list1"/>
    <dgm:cxn modelId="{DFA4C618-EA57-45E8-B38F-A0B20348AD0B}" type="presParOf" srcId="{20C62D40-A210-4799-AAB0-703F4ADE08D6}" destId="{E8AFE78F-A532-454C-AC5B-54DE7067F7D0}" srcOrd="6" destOrd="0" presId="urn:microsoft.com/office/officeart/2005/8/layout/list1"/>
    <dgm:cxn modelId="{C9B98222-235A-4D14-941C-98689A990E03}" type="presParOf" srcId="{20C62D40-A210-4799-AAB0-703F4ADE08D6}" destId="{D57F2E53-85B5-43D9-8E65-B59196455A79}" srcOrd="7" destOrd="0" presId="urn:microsoft.com/office/officeart/2005/8/layout/list1"/>
    <dgm:cxn modelId="{050D0160-D866-436F-8999-F2DF396A9C5B}" type="presParOf" srcId="{20C62D40-A210-4799-AAB0-703F4ADE08D6}" destId="{F1E67AFA-8037-407E-B0F6-D9A0E99A5B56}" srcOrd="8" destOrd="0" presId="urn:microsoft.com/office/officeart/2005/8/layout/list1"/>
    <dgm:cxn modelId="{84A4BEE9-BE2E-4F6E-8475-CA1538CFB9B8}" type="presParOf" srcId="{F1E67AFA-8037-407E-B0F6-D9A0E99A5B56}" destId="{1268DB09-BC84-4B5F-A143-93B9991B72F5}" srcOrd="0" destOrd="0" presId="urn:microsoft.com/office/officeart/2005/8/layout/list1"/>
    <dgm:cxn modelId="{2E7B4F63-6D7E-438A-AA30-989DACE77DB7}" type="presParOf" srcId="{F1E67AFA-8037-407E-B0F6-D9A0E99A5B56}" destId="{1C11D9BB-9B04-4219-8F7D-273B30DB63DF}" srcOrd="1" destOrd="0" presId="urn:microsoft.com/office/officeart/2005/8/layout/list1"/>
    <dgm:cxn modelId="{1347E720-9F90-41F6-888F-ED49D5E0EC07}" type="presParOf" srcId="{20C62D40-A210-4799-AAB0-703F4ADE08D6}" destId="{967B08AA-FDC8-4FC3-94B3-A493470C6DF3}" srcOrd="9" destOrd="0" presId="urn:microsoft.com/office/officeart/2005/8/layout/list1"/>
    <dgm:cxn modelId="{B35B7084-2541-4801-AE86-F804AEDD37FB}" type="presParOf" srcId="{20C62D40-A210-4799-AAB0-703F4ADE08D6}" destId="{01CE7B53-AE69-46B5-868B-446833655B6F}" srcOrd="10" destOrd="0" presId="urn:microsoft.com/office/officeart/2005/8/layout/list1"/>
    <dgm:cxn modelId="{408CA4D8-2B20-4AD4-ABA9-A65EDC9D5B9F}" type="presParOf" srcId="{20C62D40-A210-4799-AAB0-703F4ADE08D6}" destId="{C18F469F-0B21-4966-AA82-3295B63D9370}" srcOrd="11" destOrd="0" presId="urn:microsoft.com/office/officeart/2005/8/layout/list1"/>
    <dgm:cxn modelId="{A0AEB7C5-A013-4059-BB7F-FAECBBEAD212}" type="presParOf" srcId="{20C62D40-A210-4799-AAB0-703F4ADE08D6}" destId="{6D018555-7CD0-42CC-930F-AF9C385C344D}" srcOrd="12" destOrd="0" presId="urn:microsoft.com/office/officeart/2005/8/layout/list1"/>
    <dgm:cxn modelId="{E546941F-74A9-4D0E-ACB8-D8C41AD842C2}" type="presParOf" srcId="{6D018555-7CD0-42CC-930F-AF9C385C344D}" destId="{49DD4634-7123-4D05-8803-229DC3E0C385}" srcOrd="0" destOrd="0" presId="urn:microsoft.com/office/officeart/2005/8/layout/list1"/>
    <dgm:cxn modelId="{93943059-F2E9-4BDD-A379-13A842A33B55}" type="presParOf" srcId="{6D018555-7CD0-42CC-930F-AF9C385C344D}" destId="{6184E8C5-5646-4CB0-8092-179DC602329A}" srcOrd="1" destOrd="0" presId="urn:microsoft.com/office/officeart/2005/8/layout/list1"/>
    <dgm:cxn modelId="{12FED3B6-5AEB-4EF7-9723-106562EAD4D3}" type="presParOf" srcId="{20C62D40-A210-4799-AAB0-703F4ADE08D6}" destId="{4964AE1E-7E54-41D4-A05F-344F688CA3A9}" srcOrd="13" destOrd="0" presId="urn:microsoft.com/office/officeart/2005/8/layout/list1"/>
    <dgm:cxn modelId="{81A14100-D8B8-473D-BAF9-4E829299059F}" type="presParOf" srcId="{20C62D40-A210-4799-AAB0-703F4ADE08D6}" destId="{DD567D14-36B0-45DD-8AC2-3CAF6F63D76B}" srcOrd="14" destOrd="0" presId="urn:microsoft.com/office/officeart/2005/8/layout/list1"/>
    <dgm:cxn modelId="{60DFA9FC-1793-488E-B4B1-143D7E26159C}" type="presParOf" srcId="{20C62D40-A210-4799-AAB0-703F4ADE08D6}" destId="{C619459A-3DB4-4A38-B676-7B5460A45237}" srcOrd="15" destOrd="0" presId="urn:microsoft.com/office/officeart/2005/8/layout/list1"/>
    <dgm:cxn modelId="{376F8A5D-2BDA-4061-916B-B82368B22A95}" type="presParOf" srcId="{20C62D40-A210-4799-AAB0-703F4ADE08D6}" destId="{C0EC9AD1-ED63-4D8D-9869-26C84205D2B6}" srcOrd="16" destOrd="0" presId="urn:microsoft.com/office/officeart/2005/8/layout/list1"/>
    <dgm:cxn modelId="{FBFEF054-4962-484D-B281-6138A2B00740}" type="presParOf" srcId="{C0EC9AD1-ED63-4D8D-9869-26C84205D2B6}" destId="{8AB39E0F-5981-4FD4-89CC-3BD07D27267C}" srcOrd="0" destOrd="0" presId="urn:microsoft.com/office/officeart/2005/8/layout/list1"/>
    <dgm:cxn modelId="{CA6A0E58-AAE3-4EC5-AD2D-CF03E10A411F}" type="presParOf" srcId="{C0EC9AD1-ED63-4D8D-9869-26C84205D2B6}" destId="{06E5596E-1B8F-46AE-A256-AE21638367D5}" srcOrd="1" destOrd="0" presId="urn:microsoft.com/office/officeart/2005/8/layout/list1"/>
    <dgm:cxn modelId="{7921E24E-A8C5-4A8D-98F4-B421FD8E68CE}" type="presParOf" srcId="{20C62D40-A210-4799-AAB0-703F4ADE08D6}" destId="{DAE74030-34FD-4A8A-A88F-E45B04CE4AB2}" srcOrd="17" destOrd="0" presId="urn:microsoft.com/office/officeart/2005/8/layout/list1"/>
    <dgm:cxn modelId="{141A91A4-E458-4D16-807C-2C2BA83E5899}" type="presParOf" srcId="{20C62D40-A210-4799-AAB0-703F4ADE08D6}" destId="{77E90DBF-5C81-4671-AE24-849D4F7D996B}" srcOrd="18" destOrd="0" presId="urn:microsoft.com/office/officeart/2005/8/layout/list1"/>
    <dgm:cxn modelId="{48F847F6-C4F7-472E-B2DE-06F1D0E08EF4}" type="presParOf" srcId="{20C62D40-A210-4799-AAB0-703F4ADE08D6}" destId="{20F9F66C-6ACE-4F9F-AAB5-8681C1930540}" srcOrd="19" destOrd="0" presId="urn:microsoft.com/office/officeart/2005/8/layout/list1"/>
    <dgm:cxn modelId="{C4EC8E7A-D92D-4719-8565-03B6834BF853}" type="presParOf" srcId="{20C62D40-A210-4799-AAB0-703F4ADE08D6}" destId="{FC5DFCDE-D84D-4A66-AA7D-5CF64F4740D2}" srcOrd="20" destOrd="0" presId="urn:microsoft.com/office/officeart/2005/8/layout/list1"/>
    <dgm:cxn modelId="{706CB647-09DB-46DA-B285-F5D75D4874F8}" type="presParOf" srcId="{FC5DFCDE-D84D-4A66-AA7D-5CF64F4740D2}" destId="{29A378FA-7570-47D4-99BD-E1A18927D570}" srcOrd="0" destOrd="0" presId="urn:microsoft.com/office/officeart/2005/8/layout/list1"/>
    <dgm:cxn modelId="{11A1FAF9-FD34-4C8A-B411-DD17A64F3E6F}" type="presParOf" srcId="{FC5DFCDE-D84D-4A66-AA7D-5CF64F4740D2}" destId="{DFA12ADE-D64D-4114-898F-A41FA3A6CA71}" srcOrd="1" destOrd="0" presId="urn:microsoft.com/office/officeart/2005/8/layout/list1"/>
    <dgm:cxn modelId="{E0F71E77-1C79-4A9D-89F7-69206533F15B}" type="presParOf" srcId="{20C62D40-A210-4799-AAB0-703F4ADE08D6}" destId="{0E3E49F1-24ED-4A1C-905A-E08CF08546EF}" srcOrd="21" destOrd="0" presId="urn:microsoft.com/office/officeart/2005/8/layout/list1"/>
    <dgm:cxn modelId="{B4C3D05A-278D-473F-A9F9-DF3CD7F305C2}" type="presParOf" srcId="{20C62D40-A210-4799-AAB0-703F4ADE08D6}" destId="{0D96EA13-ECCD-4A8B-A4EB-31633E69FCD9}" srcOrd="22" destOrd="0" presId="urn:microsoft.com/office/officeart/2005/8/layout/list1"/>
    <dgm:cxn modelId="{D9AB1838-7213-40A2-977E-76193E557698}" type="presParOf" srcId="{20C62D40-A210-4799-AAB0-703F4ADE08D6}" destId="{9EEB9CB1-67BE-4FBC-B2EF-6C78A0896C06}" srcOrd="23" destOrd="0" presId="urn:microsoft.com/office/officeart/2005/8/layout/list1"/>
    <dgm:cxn modelId="{FDACF925-0951-42A9-85FA-385C9E153CA7}" type="presParOf" srcId="{20C62D40-A210-4799-AAB0-703F4ADE08D6}" destId="{2789E65A-D4B2-4FE1-A749-1FA480667C43}" srcOrd="24" destOrd="0" presId="urn:microsoft.com/office/officeart/2005/8/layout/list1"/>
    <dgm:cxn modelId="{58A6D5F1-C005-4C05-BA27-D83801E676AB}" type="presParOf" srcId="{2789E65A-D4B2-4FE1-A749-1FA480667C43}" destId="{972A85F1-C4D7-4385-BD79-F126939F3561}" srcOrd="0" destOrd="0" presId="urn:microsoft.com/office/officeart/2005/8/layout/list1"/>
    <dgm:cxn modelId="{F50A44E8-D373-4F56-BBC2-9E9B447BEB4A}" type="presParOf" srcId="{2789E65A-D4B2-4FE1-A749-1FA480667C43}" destId="{19321F47-1C57-4287-A8D9-19CF59BF9D93}" srcOrd="1" destOrd="0" presId="urn:microsoft.com/office/officeart/2005/8/layout/list1"/>
    <dgm:cxn modelId="{146DF576-9B9D-4917-94A1-0524200BC6D6}" type="presParOf" srcId="{20C62D40-A210-4799-AAB0-703F4ADE08D6}" destId="{7742EEDF-124E-4317-BD30-3514D4B42A7E}" srcOrd="25" destOrd="0" presId="urn:microsoft.com/office/officeart/2005/8/layout/list1"/>
    <dgm:cxn modelId="{EFCFB93F-937C-4E32-9405-A6ABBF9E4051}" type="presParOf" srcId="{20C62D40-A210-4799-AAB0-703F4ADE08D6}" destId="{22330362-8EC1-46A0-8E8D-AB4E67C14532}" srcOrd="26" destOrd="0" presId="urn:microsoft.com/office/officeart/2005/8/layout/list1"/>
  </dgm:cxnLst>
  <dgm:bg/>
  <dgm:whole/>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ru-RU" sz="1200"/>
            </a:lvl1pPr>
            <a:extLst/>
          </a:lstStyle>
          <a:p>
            <a:fld id="{54D4857D-62A5-486B-9129-468003D7E020}" type="datetimeFigureOut">
              <a:rPr lang="ru-RU" smtClean="0"/>
              <a:pPr/>
              <a:t>03.01.2002</a:t>
            </a:fld>
            <a:endParaRPr lang="ru-RU"/>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ru-RU" sz="1200"/>
            </a:lvl1pPr>
            <a:extLst/>
          </a:lstStyle>
          <a:p>
            <a:endParaRPr lang="ru-RU"/>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ru-RU" sz="1200"/>
            </a:lvl1pPr>
            <a:extLst/>
          </a:lstStyle>
          <a:p>
            <a:fld id="{2EBE4566-6F3A-4CC1-BD6C-9C510D05F126}" type="slidenum">
              <a:rPr lang="ru-RU" smtClean="0"/>
              <a:pPr/>
              <a:t>‹#›</a:t>
            </a:fld>
            <a:endParaRPr lang="ru-RU"/>
          </a:p>
        </p:txBody>
      </p:sp>
    </p:spTree>
    <p:extLst>
      <p:ext uri="{BB962C8B-B14F-4D97-AF65-F5344CB8AC3E}">
        <p14:creationId xmlns:p14="http://schemas.microsoft.com/office/powerpoint/2010/main" xmlns="" val="3102135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ru-RU" sz="1200"/>
            </a:lvl1pPr>
            <a:extLst/>
          </a:lstStyle>
          <a:p>
            <a:fld id="{2D2EF2CE-B28C-4ED4-8FD0-48BB3F48846A}" type="datetimeFigureOut">
              <a:rPr lang="ru-RU"/>
              <a:pPr/>
              <a:t>03.01.2002</a:t>
            </a:fld>
            <a:endParaRPr lang="ru-RU"/>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ru-RU"/>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ru-RU" sz="1200"/>
            </a:lvl1pPr>
            <a:extLst/>
          </a:lstStyle>
          <a:p>
            <a:endParaRPr lang="ru-RU"/>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ru-RU" sz="1200"/>
            </a:lvl1pPr>
            <a:extLst/>
          </a:lstStyle>
          <a:p>
            <a:fld id="{61807874-5299-41B2-A37A-6AA3547857F4}" type="slidenum">
              <a:rPr/>
              <a:pPr/>
              <a:t>‹#›</a:t>
            </a:fld>
            <a:endParaRPr lang="ru-RU"/>
          </a:p>
        </p:txBody>
      </p:sp>
    </p:spTree>
    <p:extLst>
      <p:ext uri="{BB962C8B-B14F-4D97-AF65-F5344CB8AC3E}">
        <p14:creationId xmlns:p14="http://schemas.microsoft.com/office/powerpoint/2010/main" xmlns="" val="303791583"/>
      </p:ext>
    </p:extLst>
  </p:cSld>
  <p:clrMap bg1="lt1" tx1="dk1" bg2="lt2" tx2="dk2" accent1="accent1" accent2="accent2" accent3="accent3" accent4="accent4" accent5="accent5" accent6="accent6" hlink="hlink" folHlink="folHlink"/>
  <p:notesStyle>
    <a:lvl1pPr marL="0" algn="l" rtl="0" latinLnBrk="0">
      <a:defRPr lang="ru-RU" sz="1200" kern="1200">
        <a:solidFill>
          <a:schemeClr val="tx1"/>
        </a:solidFill>
        <a:latin typeface="+mn-lt"/>
        <a:ea typeface="+mn-ea"/>
        <a:cs typeface="+mn-cs"/>
      </a:defRPr>
    </a:lvl1pPr>
    <a:lvl2pPr marL="457200" algn="l" rtl="0" latinLnBrk="0">
      <a:defRPr lang="ru-RU" sz="1200" kern="1200">
        <a:solidFill>
          <a:schemeClr val="tx1"/>
        </a:solidFill>
        <a:latin typeface="+mn-lt"/>
        <a:ea typeface="+mn-ea"/>
        <a:cs typeface="+mn-cs"/>
      </a:defRPr>
    </a:lvl2pPr>
    <a:lvl3pPr marL="914400" algn="l" rtl="0" latinLnBrk="0">
      <a:defRPr lang="ru-RU" sz="1200" kern="1200">
        <a:solidFill>
          <a:schemeClr val="tx1"/>
        </a:solidFill>
        <a:latin typeface="+mn-lt"/>
        <a:ea typeface="+mn-ea"/>
        <a:cs typeface="+mn-cs"/>
      </a:defRPr>
    </a:lvl3pPr>
    <a:lvl4pPr marL="1371600" algn="l" rtl="0" latinLnBrk="0">
      <a:defRPr lang="ru-RU" sz="1200" kern="1200">
        <a:solidFill>
          <a:schemeClr val="tx1"/>
        </a:solidFill>
        <a:latin typeface="+mn-lt"/>
        <a:ea typeface="+mn-ea"/>
        <a:cs typeface="+mn-cs"/>
      </a:defRPr>
    </a:lvl4pPr>
    <a:lvl5pPr marL="1828800" algn="l" rtl="0" latinLnBrk="0">
      <a:defRPr lang="ru-RU" sz="1200" kern="1200">
        <a:solidFill>
          <a:schemeClr val="tx1"/>
        </a:solidFill>
        <a:latin typeface="+mn-lt"/>
        <a:ea typeface="+mn-ea"/>
        <a:cs typeface="+mn-cs"/>
      </a:defRPr>
    </a:lvl5pPr>
    <a:lvl6pPr marL="2286000" algn="l" rtl="0" latinLnBrk="0">
      <a:defRPr lang="ru-RU" sz="1200" kern="1200">
        <a:solidFill>
          <a:schemeClr val="tx1"/>
        </a:solidFill>
        <a:latin typeface="+mn-lt"/>
        <a:ea typeface="+mn-ea"/>
        <a:cs typeface="+mn-cs"/>
      </a:defRPr>
    </a:lvl6pPr>
    <a:lvl7pPr marL="2743200" algn="l" rtl="0" latinLnBrk="0">
      <a:defRPr lang="ru-RU" sz="1200" kern="1200">
        <a:solidFill>
          <a:schemeClr val="tx1"/>
        </a:solidFill>
        <a:latin typeface="+mn-lt"/>
        <a:ea typeface="+mn-ea"/>
        <a:cs typeface="+mn-cs"/>
      </a:defRPr>
    </a:lvl7pPr>
    <a:lvl8pPr marL="3200400" algn="l" rtl="0" latinLnBrk="0">
      <a:defRPr lang="ru-RU" sz="1200" kern="1200">
        <a:solidFill>
          <a:schemeClr val="tx1"/>
        </a:solidFill>
        <a:latin typeface="+mn-lt"/>
        <a:ea typeface="+mn-ea"/>
        <a:cs typeface="+mn-cs"/>
      </a:defRPr>
    </a:lvl8pPr>
    <a:lvl9pPr marL="3657600" algn="l" rtl="0" latinLnBrk="0">
      <a:defRPr lang="ru-RU"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AutoNum type="arabicPeriod"/>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1807874-5299-41B2-A37A-6AA3547857F4}" type="slidenum">
              <a:rPr lang="ru-RU" smtClean="0"/>
              <a:pPr/>
              <a:t>1</a:t>
            </a:fld>
            <a:endParaRPr lang="ru-RU"/>
          </a:p>
        </p:txBody>
      </p:sp>
    </p:spTree>
    <p:extLst>
      <p:ext uri="{BB962C8B-B14F-4D97-AF65-F5344CB8AC3E}">
        <p14:creationId xmlns:p14="http://schemas.microsoft.com/office/powerpoint/2010/main" xmlns="" val="301319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35|53</a:t>
            </a:r>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35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22 республики, 9 краёв, 46 областей, 3 города федерального значения, 1 автономная область, 4 автономных округа</a:t>
            </a:r>
          </a:p>
          <a:p>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38</a:t>
            </a:fld>
            <a:endParaRPr lang="ru-RU"/>
          </a:p>
        </p:txBody>
      </p:sp>
    </p:spTree>
    <p:extLst>
      <p:ext uri="{BB962C8B-B14F-4D97-AF65-F5344CB8AC3E}">
        <p14:creationId xmlns:p14="http://schemas.microsoft.com/office/powerpoint/2010/main" xmlns="" val="1132995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i="1" dirty="0" smtClean="0"/>
              <a:t>Государственная целостность РФ</a:t>
            </a:r>
            <a:r>
              <a:rPr lang="ru-RU" dirty="0" smtClean="0"/>
              <a:t>. Российская Федерация - единое и неделимое государство. Государства и государственные образования - субъекты РФ не имеют права выхода из состава РФ. Суверенитет РФ распространяется на всю её территорию. Российская Федерация обеспечивает целостность и неприкосновенность своей территории.</a:t>
            </a:r>
          </a:p>
          <a:p>
            <a:pPr marL="0" marR="0" indent="0" algn="l" defTabSz="914400" rtl="0" eaLnBrk="1" fontAlgn="auto" latinLnBrk="0" hangingPunct="1">
              <a:lnSpc>
                <a:spcPct val="100000"/>
              </a:lnSpc>
              <a:spcBef>
                <a:spcPts val="0"/>
              </a:spcBef>
              <a:spcAft>
                <a:spcPts val="0"/>
              </a:spcAft>
              <a:buClrTx/>
              <a:buSzTx/>
              <a:buFontTx/>
              <a:buNone/>
              <a:tabLst/>
              <a:defRPr/>
            </a:pPr>
            <a:r>
              <a:rPr lang="ru-RU" i="1" dirty="0" smtClean="0"/>
              <a:t>Единство системы государственной власти</a:t>
            </a:r>
            <a:r>
              <a:rPr lang="ru-RU" dirty="0" smtClean="0"/>
              <a:t>. Органы государственной власти РФ и субъектов РФ образуют единую систему государственной власти. Полномочия федеральных органов государственной власти распространяются на всю территорию РФ. Система органов государственной власти субъектов РФ устанавливается субъектами РФ самостоятельно в соответствии с основами конституционного строя РФ и общими принципами организации законодательной и исполнительной власти в субъектах РФ.</a:t>
            </a:r>
          </a:p>
          <a:p>
            <a:pPr marL="0" marR="0" indent="0" algn="l" defTabSz="914400" rtl="0" eaLnBrk="1" fontAlgn="auto" latinLnBrk="0" hangingPunct="1">
              <a:lnSpc>
                <a:spcPct val="100000"/>
              </a:lnSpc>
              <a:spcBef>
                <a:spcPts val="0"/>
              </a:spcBef>
              <a:spcAft>
                <a:spcPts val="0"/>
              </a:spcAft>
              <a:buClrTx/>
              <a:buSzTx/>
              <a:buFontTx/>
              <a:buNone/>
              <a:tabLst/>
              <a:defRPr/>
            </a:pPr>
            <a:r>
              <a:rPr lang="ru-RU" i="1" dirty="0" smtClean="0"/>
              <a:t>Разграничение предметов ведения и полномочий между органами государственной власти РФ и её субъектов</a:t>
            </a:r>
            <a:r>
              <a:rPr lang="ru-RU" dirty="0" smtClean="0"/>
              <a:t>. Разграничение предметов ведения и полномочий осуществляется Конституцией РФ, Федеративным договором, иными договорами о разграничении предметов ведения и полномочий.</a:t>
            </a:r>
          </a:p>
          <a:p>
            <a:pPr marL="0" marR="0" indent="0" algn="l" defTabSz="914400" rtl="0" eaLnBrk="1" fontAlgn="auto" latinLnBrk="0" hangingPunct="1">
              <a:lnSpc>
                <a:spcPct val="100000"/>
              </a:lnSpc>
              <a:spcBef>
                <a:spcPts val="0"/>
              </a:spcBef>
              <a:spcAft>
                <a:spcPts val="0"/>
              </a:spcAft>
              <a:buClrTx/>
              <a:buSzTx/>
              <a:buFontTx/>
              <a:buNone/>
              <a:tabLst/>
              <a:defRPr/>
            </a:pPr>
            <a:r>
              <a:rPr lang="ru-RU" i="1" dirty="0" smtClean="0"/>
              <a:t>Равноправие и самоопределение народов</a:t>
            </a:r>
            <a:r>
              <a:rPr lang="ru-RU" dirty="0" smtClean="0"/>
              <a:t>. Формами самоопределения народов являются субъекты РФ, образованные по национально-территориальному принципу - республики в составе РФ и автономные округа, а также национально-культурные автономии. Российская Федерация гарантирует всем её народам право на сохранение родного языка, создание условий для его изучения и развития, а также права коренных малочисленных народов.</a:t>
            </a:r>
          </a:p>
          <a:p>
            <a:pPr marL="0" marR="0" indent="0" algn="l" defTabSz="914400" rtl="0" eaLnBrk="1" fontAlgn="auto" latinLnBrk="0" hangingPunct="1">
              <a:lnSpc>
                <a:spcPct val="100000"/>
              </a:lnSpc>
              <a:spcBef>
                <a:spcPts val="0"/>
              </a:spcBef>
              <a:spcAft>
                <a:spcPts val="0"/>
              </a:spcAft>
              <a:buClrTx/>
              <a:buSzTx/>
              <a:buFontTx/>
              <a:buNone/>
              <a:tabLst/>
              <a:defRPr/>
            </a:pPr>
            <a:r>
              <a:rPr lang="ru-RU" i="1" dirty="0" smtClean="0"/>
              <a:t>Равноправие субъектов РФ</a:t>
            </a:r>
            <a:r>
              <a:rPr lang="ru-RU" dirty="0" smtClean="0"/>
              <a:t> (принцип симметричной федерации). Во взаимоотношениях с федеральными органами государственной власти все субъекты РФ между собой равноправны. Субъекты РФ имеют равную компетенцию (круг предметов ведения и полномочий), хотя есть и небольшие различия (например, в праве установления государственного языка), равное представительство в Совете Федерации, на равных основаниях заключают договора и соглашения с Российской Федерацией и другими её субъектами.</a:t>
            </a:r>
          </a:p>
          <a:p>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41</a:t>
            </a:fld>
            <a:endParaRPr lang="ru-RU"/>
          </a:p>
        </p:txBody>
      </p:sp>
    </p:spTree>
    <p:extLst>
      <p:ext uri="{BB962C8B-B14F-4D97-AF65-F5344CB8AC3E}">
        <p14:creationId xmlns:p14="http://schemas.microsoft.com/office/powerpoint/2010/main" xmlns="" val="390609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A271515-A1FF-4FBE-B0E2-0DE1764B59FF}" type="slidenum">
              <a:rPr lang="ru-RU" smtClean="0"/>
              <a:pPr/>
              <a:t>43</a:t>
            </a:fld>
            <a:endParaRPr lang="ru-RU"/>
          </a:p>
        </p:txBody>
      </p:sp>
    </p:spTree>
    <p:extLst>
      <p:ext uri="{BB962C8B-B14F-4D97-AF65-F5344CB8AC3E}">
        <p14:creationId xmlns:p14="http://schemas.microsoft.com/office/powerpoint/2010/main" xmlns="" val="82962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Пояснение.</a:t>
            </a:r>
          </a:p>
          <a:p>
            <a:r>
              <a:rPr lang="ru-RU" dirty="0" smtClean="0"/>
              <a:t>Законодательный орган республики не имеет права утверждать законопроект, касающийся введения собственной валюты:</a:t>
            </a:r>
          </a:p>
          <a:p>
            <a:endParaRPr lang="ru-RU" dirty="0" smtClean="0"/>
          </a:p>
          <a:p>
            <a:r>
              <a:rPr lang="ru-RU" dirty="0" smtClean="0"/>
              <a:t>— в целях сохранения государственной целостности Конституция РФ право на установление валютного регулирования оставляет за государством;</a:t>
            </a:r>
          </a:p>
          <a:p>
            <a:r>
              <a:rPr lang="ru-RU" dirty="0" smtClean="0"/>
              <a:t>— Конституция РФ гарантирует единство экономического пространства, свободное перемещение товаров, услуг и финансовых средств.</a:t>
            </a:r>
          </a:p>
          <a:p>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44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45</a:t>
            </a:r>
          </a:p>
          <a:p>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45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134</a:t>
            </a:r>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46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b="1" kern="1200" dirty="0" smtClean="0">
                <a:solidFill>
                  <a:schemeClr val="tx1"/>
                </a:solidFill>
                <a:latin typeface="+mn-lt"/>
                <a:ea typeface="+mn-ea"/>
                <a:cs typeface="+mn-cs"/>
              </a:rPr>
              <a:t>Права человека </a:t>
            </a:r>
            <a:r>
              <a:rPr lang="ru-RU" sz="1200" kern="1200" dirty="0" smtClean="0">
                <a:solidFill>
                  <a:schemeClr val="tx1"/>
                </a:solidFill>
                <a:latin typeface="+mn-lt"/>
                <a:ea typeface="+mn-ea"/>
                <a:cs typeface="+mn-cs"/>
              </a:rPr>
              <a:t>- это социальные возможности, обеспечивающие человеку определённый стандарт жизни.</a:t>
            </a:r>
          </a:p>
          <a:p>
            <a:r>
              <a:rPr lang="ru-RU" sz="1200" kern="1200" dirty="0" smtClean="0">
                <a:solidFill>
                  <a:schemeClr val="tx1"/>
                </a:solidFill>
                <a:latin typeface="+mn-lt"/>
                <a:ea typeface="+mn-ea"/>
                <a:cs typeface="+mn-cs"/>
              </a:rPr>
              <a:t>Система прав человека и гражданина, закрепленная в Конституции РФ:</a:t>
            </a:r>
          </a:p>
          <a:p>
            <a:r>
              <a:rPr lang="ru-RU" sz="1200" b="1" kern="1200" dirty="0" smtClean="0">
                <a:solidFill>
                  <a:schemeClr val="tx1"/>
                </a:solidFill>
                <a:latin typeface="+mn-lt"/>
                <a:ea typeface="+mn-ea"/>
                <a:cs typeface="+mn-cs"/>
              </a:rPr>
              <a:t>Гражданские (личные) права</a:t>
            </a:r>
            <a:r>
              <a:rPr lang="ru-RU" sz="1200" kern="1200" dirty="0" smtClean="0">
                <a:solidFill>
                  <a:schemeClr val="tx1"/>
                </a:solidFill>
                <a:latin typeface="+mn-lt"/>
                <a:ea typeface="+mn-ea"/>
                <a:cs typeface="+mn-cs"/>
              </a:rPr>
              <a:t> - принадлежат человеку как </a:t>
            </a:r>
            <a:r>
              <a:rPr lang="ru-RU" sz="1200" kern="1200" dirty="0" err="1" smtClean="0">
                <a:solidFill>
                  <a:schemeClr val="tx1"/>
                </a:solidFill>
                <a:latin typeface="+mn-lt"/>
                <a:ea typeface="+mn-ea"/>
                <a:cs typeface="+mn-cs"/>
              </a:rPr>
              <a:t>биосоциальному</a:t>
            </a:r>
            <a:r>
              <a:rPr lang="ru-RU" sz="1200" kern="1200" dirty="0" smtClean="0">
                <a:solidFill>
                  <a:schemeClr val="tx1"/>
                </a:solidFill>
                <a:latin typeface="+mn-lt"/>
                <a:ea typeface="+mn-ea"/>
                <a:cs typeface="+mn-cs"/>
              </a:rPr>
              <a:t> существу (ст. 19−25; 27−29; 45−54; 60; 62).</a:t>
            </a:r>
          </a:p>
          <a:p>
            <a:pPr lvl="0"/>
            <a:r>
              <a:rPr lang="ru-RU" sz="1200" kern="1200" dirty="0" smtClean="0">
                <a:solidFill>
                  <a:schemeClr val="tx1"/>
                </a:solidFill>
                <a:latin typeface="+mn-lt"/>
                <a:ea typeface="+mn-ea"/>
                <a:cs typeface="+mn-cs"/>
              </a:rPr>
              <a:t>Право на жизнь;</a:t>
            </a:r>
          </a:p>
          <a:p>
            <a:pPr lvl="0"/>
            <a:r>
              <a:rPr lang="ru-RU" sz="1200" kern="1200" dirty="0" smtClean="0">
                <a:solidFill>
                  <a:schemeClr val="tx1"/>
                </a:solidFill>
                <a:latin typeface="+mn-lt"/>
                <a:ea typeface="+mn-ea"/>
                <a:cs typeface="+mn-cs"/>
              </a:rPr>
              <a:t>на свободу и личную неприкосновенность;</a:t>
            </a:r>
          </a:p>
          <a:p>
            <a:pPr lvl="0"/>
            <a:r>
              <a:rPr lang="ru-RU" sz="1200" kern="1200" dirty="0" smtClean="0">
                <a:solidFill>
                  <a:schemeClr val="tx1"/>
                </a:solidFill>
                <a:latin typeface="+mn-lt"/>
                <a:ea typeface="+mn-ea"/>
                <a:cs typeface="+mn-cs"/>
              </a:rPr>
              <a:t>на честь и достоинство;</a:t>
            </a:r>
          </a:p>
          <a:p>
            <a:pPr lvl="0"/>
            <a:r>
              <a:rPr lang="ru-RU" sz="1200" kern="1200" dirty="0" smtClean="0">
                <a:solidFill>
                  <a:schemeClr val="tx1"/>
                </a:solidFill>
                <a:latin typeface="+mn-lt"/>
                <a:ea typeface="+mn-ea"/>
                <a:cs typeface="+mn-cs"/>
              </a:rPr>
              <a:t>на гражданство;</a:t>
            </a:r>
          </a:p>
          <a:p>
            <a:pPr lvl="0"/>
            <a:r>
              <a:rPr lang="ru-RU" sz="1200" kern="1200" dirty="0" smtClean="0">
                <a:solidFill>
                  <a:schemeClr val="tx1"/>
                </a:solidFill>
                <a:latin typeface="+mn-lt"/>
                <a:ea typeface="+mn-ea"/>
                <a:cs typeface="+mn-cs"/>
              </a:rPr>
              <a:t>на равенство перед законом и судом;</a:t>
            </a:r>
          </a:p>
          <a:p>
            <a:pPr lvl="0"/>
            <a:r>
              <a:rPr lang="ru-RU" sz="1200" kern="1200" dirty="0" smtClean="0">
                <a:solidFill>
                  <a:schemeClr val="tx1"/>
                </a:solidFill>
                <a:latin typeface="+mn-lt"/>
                <a:ea typeface="+mn-ea"/>
                <a:cs typeface="+mn-cs"/>
              </a:rPr>
              <a:t>на свободу совести, на свободу слова;</a:t>
            </a:r>
          </a:p>
          <a:p>
            <a:pPr lvl="0"/>
            <a:r>
              <a:rPr lang="ru-RU" sz="1200" kern="1200" dirty="0" smtClean="0">
                <a:solidFill>
                  <a:schemeClr val="tx1"/>
                </a:solidFill>
                <a:latin typeface="+mn-lt"/>
                <a:ea typeface="+mn-ea"/>
                <a:cs typeface="+mn-cs"/>
              </a:rPr>
              <a:t>на тайну переписки, телефонных переговоров, почтовых и иных сообщений и др.</a:t>
            </a:r>
          </a:p>
          <a:p>
            <a:r>
              <a:rPr lang="ru-RU" sz="1200" b="1" kern="1200" dirty="0" smtClean="0">
                <a:solidFill>
                  <a:schemeClr val="tx1"/>
                </a:solidFill>
                <a:latin typeface="+mn-lt"/>
                <a:ea typeface="+mn-ea"/>
                <a:cs typeface="+mn-cs"/>
              </a:rPr>
              <a:t>Политические права </a:t>
            </a:r>
            <a:r>
              <a:rPr lang="ru-RU" sz="1200" kern="1200" dirty="0" smtClean="0">
                <a:solidFill>
                  <a:schemeClr val="tx1"/>
                </a:solidFill>
                <a:latin typeface="+mn-lt"/>
                <a:ea typeface="+mn-ea"/>
                <a:cs typeface="+mn-cs"/>
              </a:rPr>
              <a:t>- обеспечивают возможность участия граждан в политической жизни страны (ст. 30−33; 63).</a:t>
            </a:r>
          </a:p>
          <a:p>
            <a:pPr lvl="0"/>
            <a:r>
              <a:rPr lang="ru-RU" sz="1200" kern="1200" dirty="0" smtClean="0">
                <a:solidFill>
                  <a:schemeClr val="tx1"/>
                </a:solidFill>
                <a:latin typeface="+mn-lt"/>
                <a:ea typeface="+mn-ea"/>
                <a:cs typeface="+mn-cs"/>
              </a:rPr>
              <a:t>Право избирать и быть избранным в органы государственной власти и местного самоуправления;</a:t>
            </a:r>
          </a:p>
          <a:p>
            <a:pPr lvl="0"/>
            <a:r>
              <a:rPr lang="ru-RU" sz="1200" kern="1200" dirty="0" smtClean="0">
                <a:solidFill>
                  <a:schemeClr val="tx1"/>
                </a:solidFill>
                <a:latin typeface="+mn-lt"/>
                <a:ea typeface="+mn-ea"/>
                <a:cs typeface="+mn-cs"/>
              </a:rPr>
              <a:t>мирных собраний;</a:t>
            </a:r>
          </a:p>
          <a:p>
            <a:pPr lvl="0"/>
            <a:r>
              <a:rPr lang="ru-RU" sz="1200" kern="1200" dirty="0" smtClean="0">
                <a:solidFill>
                  <a:schemeClr val="tx1"/>
                </a:solidFill>
                <a:latin typeface="+mn-lt"/>
                <a:ea typeface="+mn-ea"/>
                <a:cs typeface="+mn-cs"/>
              </a:rPr>
              <a:t>создавать союзы и объединения;</a:t>
            </a:r>
          </a:p>
          <a:p>
            <a:pPr lvl="0"/>
            <a:r>
              <a:rPr lang="ru-RU" sz="1200" kern="1200" dirty="0" smtClean="0">
                <a:solidFill>
                  <a:schemeClr val="tx1"/>
                </a:solidFill>
                <a:latin typeface="+mn-lt"/>
                <a:ea typeface="+mn-ea"/>
                <a:cs typeface="+mn-cs"/>
              </a:rPr>
              <a:t>направлять личные и коллективные обращения в органы власти и др.</a:t>
            </a:r>
          </a:p>
          <a:p>
            <a:r>
              <a:rPr lang="ru-RU" sz="1200" b="1" kern="1200" dirty="0" smtClean="0">
                <a:solidFill>
                  <a:schemeClr val="tx1"/>
                </a:solidFill>
                <a:latin typeface="+mn-lt"/>
                <a:ea typeface="+mn-ea"/>
                <a:cs typeface="+mn-cs"/>
              </a:rPr>
              <a:t>Экономические права</a:t>
            </a:r>
            <a:r>
              <a:rPr lang="ru-RU" sz="1200" kern="1200" dirty="0" smtClean="0">
                <a:solidFill>
                  <a:schemeClr val="tx1"/>
                </a:solidFill>
                <a:latin typeface="+mn-lt"/>
                <a:ea typeface="+mn-ea"/>
                <a:cs typeface="+mn-cs"/>
              </a:rPr>
              <a:t> - обеспечивают возможность свободного распоряжения средствами производства, рабочей силой, предметами потребления (ст. 34−37).</a:t>
            </a:r>
          </a:p>
          <a:p>
            <a:pPr lvl="0"/>
            <a:r>
              <a:rPr lang="ru-RU" sz="1200" kern="1200" dirty="0" smtClean="0">
                <a:solidFill>
                  <a:schemeClr val="tx1"/>
                </a:solidFill>
                <a:latin typeface="+mn-lt"/>
                <a:ea typeface="+mn-ea"/>
                <a:cs typeface="+mn-cs"/>
              </a:rPr>
              <a:t>Право быть собственником;</a:t>
            </a:r>
          </a:p>
          <a:p>
            <a:pPr lvl="0"/>
            <a:r>
              <a:rPr lang="ru-RU" sz="1200" kern="1200" dirty="0" smtClean="0">
                <a:solidFill>
                  <a:schemeClr val="tx1"/>
                </a:solidFill>
                <a:latin typeface="+mn-lt"/>
                <a:ea typeface="+mn-ea"/>
                <a:cs typeface="+mn-cs"/>
              </a:rPr>
              <a:t>право наследования;</a:t>
            </a:r>
          </a:p>
          <a:p>
            <a:pPr lvl="0"/>
            <a:r>
              <a:rPr lang="ru-RU" sz="1200" kern="1200" dirty="0" smtClean="0">
                <a:solidFill>
                  <a:schemeClr val="tx1"/>
                </a:solidFill>
                <a:latin typeface="+mn-lt"/>
                <a:ea typeface="+mn-ea"/>
                <a:cs typeface="+mn-cs"/>
              </a:rPr>
              <a:t>право на труд;</a:t>
            </a:r>
          </a:p>
          <a:p>
            <a:pPr lvl="0"/>
            <a:r>
              <a:rPr lang="ru-RU" sz="1200" kern="1200" dirty="0" smtClean="0">
                <a:solidFill>
                  <a:schemeClr val="tx1"/>
                </a:solidFill>
                <a:latin typeface="+mn-lt"/>
                <a:ea typeface="+mn-ea"/>
                <a:cs typeface="+mn-cs"/>
              </a:rPr>
              <a:t>на свободный выбор профессии и рода занятий;</a:t>
            </a:r>
          </a:p>
          <a:p>
            <a:pPr lvl="0"/>
            <a:r>
              <a:rPr lang="ru-RU" sz="1200" kern="1200" dirty="0" smtClean="0">
                <a:solidFill>
                  <a:schemeClr val="tx1"/>
                </a:solidFill>
                <a:latin typeface="+mn-lt"/>
                <a:ea typeface="+mn-ea"/>
                <a:cs typeface="+mn-cs"/>
              </a:rPr>
              <a:t>на отдых;</a:t>
            </a:r>
          </a:p>
          <a:p>
            <a:pPr lvl="0"/>
            <a:r>
              <a:rPr lang="ru-RU" sz="1200" kern="1200" dirty="0" smtClean="0">
                <a:solidFill>
                  <a:schemeClr val="tx1"/>
                </a:solidFill>
                <a:latin typeface="+mn-lt"/>
                <a:ea typeface="+mn-ea"/>
                <a:cs typeface="+mn-cs"/>
              </a:rPr>
              <a:t>на защиту от безработицы и др.</a:t>
            </a:r>
          </a:p>
          <a:p>
            <a:r>
              <a:rPr lang="ru-RU" sz="1200" b="1" kern="1200" dirty="0" smtClean="0">
                <a:solidFill>
                  <a:schemeClr val="tx1"/>
                </a:solidFill>
                <a:latin typeface="+mn-lt"/>
                <a:ea typeface="+mn-ea"/>
                <a:cs typeface="+mn-cs"/>
              </a:rPr>
              <a:t>Социальные права</a:t>
            </a:r>
            <a:r>
              <a:rPr lang="ru-RU" sz="1200" kern="1200" dirty="0" smtClean="0">
                <a:solidFill>
                  <a:schemeClr val="tx1"/>
                </a:solidFill>
                <a:latin typeface="+mn-lt"/>
                <a:ea typeface="+mn-ea"/>
                <a:cs typeface="+mn-cs"/>
              </a:rPr>
              <a:t> - обеспечивают благосостояние и достойный уровень жизни (ст. 38−43).</a:t>
            </a:r>
          </a:p>
          <a:p>
            <a:pPr lvl="0"/>
            <a:r>
              <a:rPr lang="ru-RU" sz="1200" kern="1200" dirty="0" smtClean="0">
                <a:solidFill>
                  <a:schemeClr val="tx1"/>
                </a:solidFill>
                <a:latin typeface="+mn-lt"/>
                <a:ea typeface="+mn-ea"/>
                <a:cs typeface="+mn-cs"/>
              </a:rPr>
              <a:t>Право на социальное обеспечение по возрасту, в случае болезни, инвалидности, потери кормильца;</a:t>
            </a:r>
          </a:p>
          <a:p>
            <a:pPr lvl="0"/>
            <a:r>
              <a:rPr lang="ru-RU" sz="1200" kern="1200" dirty="0" smtClean="0">
                <a:solidFill>
                  <a:schemeClr val="tx1"/>
                </a:solidFill>
                <a:latin typeface="+mn-lt"/>
                <a:ea typeface="+mn-ea"/>
                <a:cs typeface="+mn-cs"/>
              </a:rPr>
              <a:t>на жилище;</a:t>
            </a:r>
          </a:p>
          <a:p>
            <a:pPr lvl="0"/>
            <a:r>
              <a:rPr lang="ru-RU" sz="1200" kern="1200" dirty="0" smtClean="0">
                <a:solidFill>
                  <a:schemeClr val="tx1"/>
                </a:solidFill>
                <a:latin typeface="+mn-lt"/>
                <a:ea typeface="+mn-ea"/>
                <a:cs typeface="+mn-cs"/>
              </a:rPr>
              <a:t>на образование;</a:t>
            </a:r>
          </a:p>
          <a:p>
            <a:pPr lvl="0"/>
            <a:r>
              <a:rPr lang="ru-RU" sz="1200" kern="1200" dirty="0" smtClean="0">
                <a:solidFill>
                  <a:schemeClr val="tx1"/>
                </a:solidFill>
                <a:latin typeface="+mn-lt"/>
                <a:ea typeface="+mn-ea"/>
                <a:cs typeface="+mn-cs"/>
              </a:rPr>
              <a:t>на медицинскую помощь;</a:t>
            </a:r>
          </a:p>
          <a:p>
            <a:pPr lvl="0"/>
            <a:r>
              <a:rPr lang="ru-RU" sz="1200" kern="1200" dirty="0" smtClean="0">
                <a:solidFill>
                  <a:schemeClr val="tx1"/>
                </a:solidFill>
                <a:latin typeface="+mn-lt"/>
                <a:ea typeface="+mn-ea"/>
                <a:cs typeface="+mn-cs"/>
              </a:rPr>
              <a:t>на защиту материнства и детства;</a:t>
            </a:r>
          </a:p>
          <a:p>
            <a:pPr lvl="0"/>
            <a:r>
              <a:rPr lang="ru-RU" sz="1200" kern="1200" dirty="0" smtClean="0">
                <a:solidFill>
                  <a:schemeClr val="tx1"/>
                </a:solidFill>
                <a:latin typeface="+mn-lt"/>
                <a:ea typeface="+mn-ea"/>
                <a:cs typeface="+mn-cs"/>
              </a:rPr>
              <a:t>на благоприятную окружающую среду и др.</a:t>
            </a:r>
          </a:p>
          <a:p>
            <a:r>
              <a:rPr lang="ru-RU" sz="1200" b="1" kern="1200" dirty="0" smtClean="0">
                <a:solidFill>
                  <a:schemeClr val="tx1"/>
                </a:solidFill>
                <a:latin typeface="+mn-lt"/>
                <a:ea typeface="+mn-ea"/>
                <a:cs typeface="+mn-cs"/>
              </a:rPr>
              <a:t>Культурные права</a:t>
            </a:r>
            <a:r>
              <a:rPr lang="ru-RU" sz="1200" kern="1200" dirty="0" smtClean="0">
                <a:solidFill>
                  <a:schemeClr val="tx1"/>
                </a:solidFill>
                <a:latin typeface="+mn-lt"/>
                <a:ea typeface="+mn-ea"/>
                <a:cs typeface="+mn-cs"/>
              </a:rPr>
              <a:t> - обеспечивают духовное развитие и самореализацию личности (ст. 26; 44).</a:t>
            </a:r>
          </a:p>
          <a:p>
            <a:pPr lvl="0"/>
            <a:r>
              <a:rPr lang="ru-RU" sz="1200" kern="1200" dirty="0" smtClean="0">
                <a:solidFill>
                  <a:schemeClr val="tx1"/>
                </a:solidFill>
                <a:latin typeface="+mn-lt"/>
                <a:ea typeface="+mn-ea"/>
                <a:cs typeface="+mn-cs"/>
              </a:rPr>
              <a:t>Право на участие в культурной жизни, на доступ к культурным ценностям;</a:t>
            </a:r>
          </a:p>
          <a:p>
            <a:pPr lvl="0"/>
            <a:r>
              <a:rPr lang="ru-RU" sz="1200" kern="1200" dirty="0" smtClean="0">
                <a:solidFill>
                  <a:schemeClr val="tx1"/>
                </a:solidFill>
                <a:latin typeface="+mn-lt"/>
                <a:ea typeface="+mn-ea"/>
                <a:cs typeface="+mn-cs"/>
              </a:rPr>
              <a:t>на свободу творчества;</a:t>
            </a:r>
          </a:p>
          <a:p>
            <a:pPr lvl="0"/>
            <a:r>
              <a:rPr lang="ru-RU" sz="1200" kern="1200" dirty="0" smtClean="0">
                <a:solidFill>
                  <a:schemeClr val="tx1"/>
                </a:solidFill>
                <a:latin typeface="+mn-lt"/>
                <a:ea typeface="+mn-ea"/>
                <a:cs typeface="+mn-cs"/>
              </a:rPr>
              <a:t>на культурную самобытность (пользование родным языком, национальными обычаями, традициями и т. д.)</a:t>
            </a:r>
          </a:p>
          <a:p>
            <a:r>
              <a:rPr lang="ru-RU" sz="1200" kern="1200" dirty="0" smtClean="0">
                <a:solidFill>
                  <a:schemeClr val="tx1"/>
                </a:solidFill>
                <a:latin typeface="+mn-lt"/>
                <a:ea typeface="+mn-ea"/>
                <a:cs typeface="+mn-cs"/>
              </a:rPr>
              <a:t>Целостность системы прав человека и гражданина обусловлена единством принципов равноправия и социальной справедливости.</a:t>
            </a:r>
          </a:p>
          <a:p>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51</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45|54</a:t>
            </a:r>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54</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24|42</a:t>
            </a:r>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55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Конституция</a:t>
            </a:r>
            <a:r>
              <a:rPr lang="ru-RU" sz="1200" kern="1200" dirty="0" smtClean="0">
                <a:solidFill>
                  <a:schemeClr val="tx1"/>
                </a:solidFill>
                <a:latin typeface="+mn-lt"/>
                <a:ea typeface="+mn-ea"/>
                <a:cs typeface="+mn-cs"/>
              </a:rPr>
              <a:t> - это нормативный правой акт высшей юридической силы каждого государства, который закрепляет основные положения и принципы организации и функционирования государства.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p>
        </p:txBody>
      </p:sp>
      <p:sp>
        <p:nvSpPr>
          <p:cNvPr id="4" name="Номер слайда 3"/>
          <p:cNvSpPr>
            <a:spLocks noGrp="1"/>
          </p:cNvSpPr>
          <p:nvPr>
            <p:ph type="sldNum" sz="quarter" idx="10"/>
          </p:nvPr>
        </p:nvSpPr>
        <p:spPr/>
        <p:txBody>
          <a:bodyPr/>
          <a:lstStyle/>
          <a:p>
            <a:fld id="{61807874-5299-41B2-A37A-6AA3547857F4}" type="slidenum">
              <a:rPr lang="ru-RU" smtClean="0"/>
              <a:pPr/>
              <a:t>3</a:t>
            </a:fld>
            <a:endParaRPr lang="ru-RU"/>
          </a:p>
        </p:txBody>
      </p:sp>
    </p:spTree>
    <p:extLst>
      <p:ext uri="{BB962C8B-B14F-4D97-AF65-F5344CB8AC3E}">
        <p14:creationId xmlns:p14="http://schemas.microsoft.com/office/powerpoint/2010/main" xmlns="" val="727334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245</a:t>
            </a:r>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57</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246</a:t>
            </a:r>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58</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245</a:t>
            </a:r>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60</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125</a:t>
            </a:r>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61</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13213</a:t>
            </a:r>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63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Конституция РФ была принята на всенародном голосовании 12 декабря 1993 г. и вступила в силу 25 декабря 1993 г. после официального подсчета голосов Центральной избирательной комиссией РФ, которая признала референдум состоявшимся, а Конституцию — принятой. В связи с этим прекратила свое действие Конституция РФ. принятая 12 апреля 1978 г. </a:t>
            </a:r>
          </a:p>
        </p:txBody>
      </p:sp>
      <p:sp>
        <p:nvSpPr>
          <p:cNvPr id="4" name="Номер слайда 3"/>
          <p:cNvSpPr>
            <a:spLocks noGrp="1"/>
          </p:cNvSpPr>
          <p:nvPr>
            <p:ph type="sldNum" sz="quarter" idx="10"/>
          </p:nvPr>
        </p:nvSpPr>
        <p:spPr/>
        <p:txBody>
          <a:bodyPr/>
          <a:lstStyle/>
          <a:p>
            <a:fld id="{61807874-5299-41B2-A37A-6AA3547857F4}" type="slidenum">
              <a:rPr lang="ru-RU" smtClean="0"/>
              <a:pPr/>
              <a:t>6</a:t>
            </a:fld>
            <a:endParaRPr lang="ru-RU"/>
          </a:p>
        </p:txBody>
      </p:sp>
    </p:spTree>
    <p:extLst>
      <p:ext uri="{BB962C8B-B14F-4D97-AF65-F5344CB8AC3E}">
        <p14:creationId xmlns:p14="http://schemas.microsoft.com/office/powerpoint/2010/main" xmlns="" val="417582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r>
              <a:rPr lang="ru-RU" sz="1200" kern="1200" dirty="0" smtClean="0">
                <a:solidFill>
                  <a:schemeClr val="tx1"/>
                </a:solidFill>
                <a:latin typeface="+mn-lt"/>
                <a:ea typeface="+mn-ea"/>
                <a:cs typeface="+mn-cs"/>
              </a:rPr>
              <a:t>Принципы конституционного строя, включённые в Конституцию:</a:t>
            </a:r>
          </a:p>
          <a:p>
            <a:r>
              <a:rPr lang="ru-RU" sz="1200" b="1" kern="1200" dirty="0" smtClean="0">
                <a:solidFill>
                  <a:schemeClr val="tx1"/>
                </a:solidFill>
                <a:latin typeface="+mn-lt"/>
                <a:ea typeface="+mn-ea"/>
                <a:cs typeface="+mn-cs"/>
              </a:rPr>
              <a:t>Россия - демократическое государство.</a:t>
            </a:r>
            <a:r>
              <a:rPr lang="ru-RU" sz="1200" kern="1200" dirty="0" smtClean="0">
                <a:solidFill>
                  <a:schemeClr val="tx1"/>
                </a:solidFill>
                <a:latin typeface="+mn-lt"/>
                <a:ea typeface="+mn-ea"/>
                <a:cs typeface="+mn-cs"/>
              </a:rPr>
              <a:t> Важнейшими признаками демократического государства являются: народовластие, разделение властей на законодательную, исполнительную и судебную, идеологическое и политическое многообразие, обеспечение прав и свобод человека и гражданина, обеспечение местного самоуправления. Россиянам предоставляются все известные современной политической практике формы участия населения в делах государства и формировании его органов, свобода слова, митингов, шествий и демонстраций и иные политические права;</a:t>
            </a:r>
          </a:p>
          <a:p>
            <a:r>
              <a:rPr lang="ru-RU" sz="1200" b="1" kern="1200" dirty="0" smtClean="0">
                <a:solidFill>
                  <a:schemeClr val="tx1"/>
                </a:solidFill>
                <a:latin typeface="+mn-lt"/>
                <a:ea typeface="+mn-ea"/>
                <a:cs typeface="+mn-cs"/>
              </a:rPr>
              <a:t>Россия - правовое государство.</a:t>
            </a:r>
            <a:r>
              <a:rPr lang="ru-RU" sz="1200" kern="1200" dirty="0" smtClean="0">
                <a:solidFill>
                  <a:schemeClr val="tx1"/>
                </a:solidFill>
                <a:latin typeface="+mn-lt"/>
                <a:ea typeface="+mn-ea"/>
                <a:cs typeface="+mn-cs"/>
              </a:rPr>
              <a:t> Правовым государством признается демократическое государство, в котором обеспечивается верховенство закона, последовательно проводится принцип разделения властей, а также признаются и гарантируются права и свободы человека и гражданина. Названные принципы закреплены Конституцией, однако они являются скорее задачей, которую предстоит решить в ходе реформирования России, чем свершившимся фактом;</a:t>
            </a:r>
          </a:p>
          <a:p>
            <a:r>
              <a:rPr lang="ru-RU" sz="1200" b="1" kern="1200" dirty="0" smtClean="0">
                <a:solidFill>
                  <a:schemeClr val="tx1"/>
                </a:solidFill>
                <a:latin typeface="+mn-lt"/>
                <a:ea typeface="+mn-ea"/>
                <a:cs typeface="+mn-cs"/>
              </a:rPr>
              <a:t>Россия - федеративное государство.</a:t>
            </a:r>
            <a:r>
              <a:rPr lang="ru-RU" sz="1200" kern="1200" dirty="0" smtClean="0">
                <a:solidFill>
                  <a:schemeClr val="tx1"/>
                </a:solidFill>
                <a:latin typeface="+mn-lt"/>
                <a:ea typeface="+mn-ea"/>
                <a:cs typeface="+mn-cs"/>
              </a:rPr>
              <a:t> Оно состоит из равноправных субъектов Федерации - республик, краев, областей, городов федерального значения (Москва и Санкт-Петербург), автономной области и автономных округов. Представительные (законодательные) органы субъекта Федерации в пределах, предоставленных им Конституцией, самостоятельно осуществляют полномочия по ряду важнейших направлений государственно-правовой деятельности, принимают законы и иные нормативные правовые акты. В то же время значительную часть вопросов решают непосредственно федеральные органы государственной власти: Федеральное Собрание, Президент, Правительство РФ;</a:t>
            </a:r>
          </a:p>
          <a:p>
            <a:r>
              <a:rPr lang="ru-RU" sz="1200" b="1" kern="1200" dirty="0" smtClean="0">
                <a:solidFill>
                  <a:schemeClr val="tx1"/>
                </a:solidFill>
                <a:latin typeface="+mn-lt"/>
                <a:ea typeface="+mn-ea"/>
                <a:cs typeface="+mn-cs"/>
              </a:rPr>
              <a:t>Россия - государство с республиканской формой правления.</a:t>
            </a:r>
            <a:r>
              <a:rPr lang="ru-RU" sz="1200" kern="1200" dirty="0" smtClean="0">
                <a:solidFill>
                  <a:schemeClr val="tx1"/>
                </a:solidFill>
                <a:latin typeface="+mn-lt"/>
                <a:ea typeface="+mn-ea"/>
                <a:cs typeface="+mn-cs"/>
              </a:rPr>
              <a:t> Это означает, что все граждане, согласно Конституции, имеют право участвовать в формировании законодательной власти Российской Федерации - Федерального Собрания, а также избрания главы государства - Президента Российской Федерации. Осуществление государственной власти основано на принципе разделения властей. Россию можно охарактеризовать как республику с сильной президентской властью. Об этом говорит тот факт, что Президент России юридически обладает полномочиями главы государства, а фактически - и главы исполнительной власти, а также то, что Президент избирается всенародным голосованием. Но России присущи и некоторые черты парламентской республики, например, наличие Председателя Правительства, назначение которого происходит с согласия Государственной Думы. Таким образом, Россию можно назвать президентской республикой с некоторыми чертами республики парламентской;</a:t>
            </a:r>
          </a:p>
          <a:p>
            <a:r>
              <a:rPr lang="ru-RU" sz="1200" b="1" kern="1200" dirty="0" smtClean="0">
                <a:solidFill>
                  <a:schemeClr val="tx1"/>
                </a:solidFill>
                <a:latin typeface="+mn-lt"/>
                <a:ea typeface="+mn-ea"/>
                <a:cs typeface="+mn-cs"/>
              </a:rPr>
              <a:t>Россия - суверенное государство.</a:t>
            </a:r>
            <a:r>
              <a:rPr lang="ru-RU" sz="1200" kern="1200" dirty="0" smtClean="0">
                <a:solidFill>
                  <a:schemeClr val="tx1"/>
                </a:solidFill>
                <a:latin typeface="+mn-lt"/>
                <a:ea typeface="+mn-ea"/>
                <a:cs typeface="+mn-cs"/>
              </a:rPr>
              <a:t> Суверенитет предполагает независимость государства во внешнеполитической сфере (в области международных отношений) и верховенство, непререкаемость его решений в делах внутренних. Суверенитет России был закреплен в Декларации «О государственном суверенитете РСФСР», принятой 12 июня 1990 г. первым Съездом народных депутатов РСФСР. Носителем суверенитета и единственным источником власти в России признается ее многонациональный народ. Российская Федерация, как всякое подлинно независимое, свободное государство, обладает всей полнотой власти на своей территории. Никакая другая власть на территории России не вправе присвоить себе функции верховной суверенной власти, а тем более поставить себя над ней;</a:t>
            </a:r>
          </a:p>
          <a:p>
            <a:r>
              <a:rPr lang="ru-RU" sz="1200" b="1" kern="1200" dirty="0" smtClean="0">
                <a:solidFill>
                  <a:schemeClr val="tx1"/>
                </a:solidFill>
                <a:latin typeface="+mn-lt"/>
                <a:ea typeface="+mn-ea"/>
                <a:cs typeface="+mn-cs"/>
              </a:rPr>
              <a:t>Россия - социальное государство.</a:t>
            </a:r>
            <a:r>
              <a:rPr lang="ru-RU" sz="1200" kern="1200" dirty="0" smtClean="0">
                <a:solidFill>
                  <a:schemeClr val="tx1"/>
                </a:solidFill>
                <a:latin typeface="+mn-lt"/>
                <a:ea typeface="+mn-ea"/>
                <a:cs typeface="+mn-cs"/>
              </a:rPr>
              <a:t> Это один из основополагающих принципов деятельности современного демократического государства, согласно которому создание условий, обеспечивающих достойную жизнь и свободное развитие человека, не является сугубо личным делом самого человека и его родителей, а возводится в ранг общегосударственной политики. Социальная политика Россий­ской Федерации ориентирована на самые разные слои населения. Особое значение имеет государственная помощь малообеспеченным слоям, группам людей, которые по тем или иным причинам не могут найти себе работу либо вовсе не способны трудиться;</a:t>
            </a:r>
          </a:p>
          <a:p>
            <a:r>
              <a:rPr lang="ru-RU" sz="1200" b="1" kern="1200" dirty="0" smtClean="0">
                <a:solidFill>
                  <a:schemeClr val="tx1"/>
                </a:solidFill>
                <a:latin typeface="+mn-lt"/>
                <a:ea typeface="+mn-ea"/>
                <a:cs typeface="+mn-cs"/>
              </a:rPr>
              <a:t>Россия - светское государство.</a:t>
            </a:r>
            <a:r>
              <a:rPr lang="ru-RU" sz="1200" kern="1200" dirty="0" smtClean="0">
                <a:solidFill>
                  <a:schemeClr val="tx1"/>
                </a:solidFill>
                <a:latin typeface="+mn-lt"/>
                <a:ea typeface="+mn-ea"/>
                <a:cs typeface="+mn-cs"/>
              </a:rPr>
              <a:t> Светский характер Российского государства подразумевает, что никакая религия не может устанавливаться в качестве государственной или обязательной, а также означает отделение церкви от государства, разграничение сфер их деятельности. Это отделение проявляется, например, в гражданском характере правосудия, в государственной регистрации актов гражданского состояния, в отсутствии у государственных служащих обязанностей исповедовать определенную религию;</a:t>
            </a:r>
          </a:p>
          <a:p>
            <a:r>
              <a:rPr lang="ru-RU" sz="1200" b="1" kern="1200" dirty="0" smtClean="0">
                <a:solidFill>
                  <a:schemeClr val="tx1"/>
                </a:solidFill>
                <a:latin typeface="+mn-lt"/>
                <a:ea typeface="+mn-ea"/>
                <a:cs typeface="+mn-cs"/>
              </a:rPr>
              <a:t>Человек, его права и свободы - высшая ценность.</a:t>
            </a:r>
            <a:r>
              <a:rPr lang="ru-RU" sz="1200" kern="1200" dirty="0" smtClean="0">
                <a:solidFill>
                  <a:schemeClr val="tx1"/>
                </a:solidFill>
                <a:latin typeface="+mn-lt"/>
                <a:ea typeface="+mn-ea"/>
                <a:cs typeface="+mn-cs"/>
              </a:rPr>
              <a:t> Это одна из фундаментальных основ конституционного строя России. Конституционным провозглашением прав и свобод человека как высшей ценности Российская Федерация признала требования таких общепризнанных актов международного права, как Всеобщая декларация прав человека 1948 г., Международный пакт об экономических, социальных, культурных правах и Международный пакт о гражданских и политических правах 1966 г. Конституция исходит из понимания того, что права и свободы возникают и существуют не по соизволению государства. Провозглашение прав и свобод человека и гражданина означает государственную обязанность создать специальные учреждения по охране прав и свобод. Это суды, органы охраны общественного правопорядка, прокуратуры и институт Уполномоченного по правам человека;</a:t>
            </a:r>
          </a:p>
          <a:p>
            <a:r>
              <a:rPr lang="ru-RU" sz="1200" b="1" kern="1200" dirty="0" smtClean="0">
                <a:solidFill>
                  <a:schemeClr val="tx1"/>
                </a:solidFill>
                <a:latin typeface="+mn-lt"/>
                <a:ea typeface="+mn-ea"/>
                <a:cs typeface="+mn-cs"/>
              </a:rPr>
              <a:t>Многообразие форм собственности.</a:t>
            </a:r>
            <a:r>
              <a:rPr lang="ru-RU" sz="1200" kern="1200" dirty="0" smtClean="0">
                <a:solidFill>
                  <a:schemeClr val="tx1"/>
                </a:solidFill>
                <a:latin typeface="+mn-lt"/>
                <a:ea typeface="+mn-ea"/>
                <a:cs typeface="+mn-cs"/>
              </a:rPr>
              <a:t> Экономической основой России является частная, государственная, муниципальная и другие формы собственности. Статья 8 Конституции гарантирует единство экономического пространства, свободное перемещение товаров, услуг и финансов, поддержку конкуренции, свободу экономической деятельности. </a:t>
            </a:r>
          </a:p>
          <a:p>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12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Ответ: 146</a:t>
            </a:r>
          </a:p>
          <a:p>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Ответ: 245</a:t>
            </a:r>
          </a:p>
          <a:p>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14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Ответ: 35</a:t>
            </a:r>
          </a:p>
          <a:p>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15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321132</a:t>
            </a:r>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32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13|31</a:t>
            </a:r>
            <a:endParaRPr lang="ru-RU" dirty="0"/>
          </a:p>
        </p:txBody>
      </p:sp>
      <p:sp>
        <p:nvSpPr>
          <p:cNvPr id="4" name="Номер слайда 3"/>
          <p:cNvSpPr>
            <a:spLocks noGrp="1"/>
          </p:cNvSpPr>
          <p:nvPr>
            <p:ph type="sldNum" sz="quarter" idx="10"/>
          </p:nvPr>
        </p:nvSpPr>
        <p:spPr/>
        <p:txBody>
          <a:bodyPr/>
          <a:lstStyle/>
          <a:p>
            <a:fld id="{61807874-5299-41B2-A37A-6AA3547857F4}" type="slidenum">
              <a:rPr lang="ru-RU" smtClean="0"/>
              <a:pPr/>
              <a:t>33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eaLnBrk="1" latinLnBrk="0" hangingPunct="1">
              <a:buNone/>
              <a:defRPr kumimoji="0" lang="ru-RU" sz="1400"/>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ru-RU" smtClean="0"/>
              <a:t>Образец подзаголовка</a:t>
            </a:r>
            <a:endParaRPr/>
          </a:p>
        </p:txBody>
      </p:sp>
      <p:grpSp>
        <p:nvGrpSpPr>
          <p:cNvPr id="16" name="Group 23"/>
          <p:cNvGrpSpPr/>
          <p:nvPr/>
        </p:nvGrpSpPr>
        <p:grpSpPr>
          <a:xfrm>
            <a:off x="14990" y="1976657"/>
            <a:ext cx="2042410" cy="533400"/>
            <a:chOff x="0" y="2000250"/>
            <a:chExt cx="3733800" cy="533400"/>
          </a:xfrm>
        </p:grpSpPr>
        <p:sp>
          <p:nvSpPr>
            <p:cNvPr id="30"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7"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21"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6"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2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3"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grpSp>
        <p:nvGrpSpPr>
          <p:cNvPr id="29" name="Group 35"/>
          <p:cNvGrpSpPr/>
          <p:nvPr/>
        </p:nvGrpSpPr>
        <p:grpSpPr>
          <a:xfrm>
            <a:off x="8584055" y="1976657"/>
            <a:ext cx="552450" cy="542925"/>
            <a:chOff x="8667750" y="2000250"/>
            <a:chExt cx="476250" cy="542925"/>
          </a:xfrm>
        </p:grpSpPr>
        <p:sp>
          <p:nvSpPr>
            <p:cNvPr id="26"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2"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17"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28"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5"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9"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sp>
        <p:nvSpPr>
          <p:cNvPr id="24"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3"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5"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9" name="Rectangle 34"/>
          <p:cNvSpPr>
            <a:spLocks noGrp="1"/>
          </p:cNvSpPr>
          <p:nvPr>
            <p:ph type="dt" sz="half" idx="10"/>
          </p:nvPr>
        </p:nvSpPr>
        <p:spPr/>
        <p:txBody>
          <a:bodyPr rtlCol="0"/>
          <a:lstStyle>
            <a:extLst/>
          </a:lstStyle>
          <a:p>
            <a:pPr algn="r"/>
            <a:fld id="{8F67D422-08A8-451B-9A67-21962FC4B660}" type="datetimeFigureOut">
              <a:rPr kumimoji="0" lang="ru-RU" sz="1100"/>
              <a:pPr algn="r"/>
              <a:t>03.01.2002</a:t>
            </a:fld>
            <a:endParaRPr kumimoji="0" lang="ru-RU"/>
          </a:p>
        </p:txBody>
      </p:sp>
      <p:sp>
        <p:nvSpPr>
          <p:cNvPr id="25" name="Rectangle 35"/>
          <p:cNvSpPr>
            <a:spLocks noGrp="1"/>
          </p:cNvSpPr>
          <p:nvPr>
            <p:ph type="sldNum" sz="quarter" idx="11"/>
          </p:nvPr>
        </p:nvSpPr>
        <p:spPr/>
        <p:txBody>
          <a:bodyPr rtlCol="0"/>
          <a:lstStyle>
            <a:extLst/>
          </a:lstStyle>
          <a:p>
            <a:fld id="{169B2101-2E9F-420A-91A3-890890D84497}" type="slidenum">
              <a:rPr kumimoji="0" lang="ru-RU" sz="1200"/>
              <a:pPr/>
              <a:t>‹#›</a:t>
            </a:fld>
            <a:endParaRPr kumimoji="0" lang="ru-RU"/>
          </a:p>
        </p:txBody>
      </p:sp>
      <p:sp>
        <p:nvSpPr>
          <p:cNvPr id="31" name="Rectangle 36"/>
          <p:cNvSpPr>
            <a:spLocks noGrp="1"/>
          </p:cNvSpPr>
          <p:nvPr>
            <p:ph type="ftr" sz="quarter" idx="12"/>
          </p:nvPr>
        </p:nvSpPr>
        <p:spPr/>
        <p:txBody>
          <a:bodyPr rtlCol="0"/>
          <a:lstStyle>
            <a:extLst/>
          </a:lstStyle>
          <a:p>
            <a:endParaRPr kumimoji="0" lang="ru-RU"/>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eaLnBrk="1" latinLnBrk="0" hangingPunct="1">
              <a:lnSpc>
                <a:spcPct val="100000"/>
              </a:lnSpc>
              <a:defRPr kumimoji="0" lang="ru-RU" sz="72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kumimoji="0" lang="ru-RU"/>
              <a:t>Показать заголовок</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lgn="r"/>
            <a:fld id="{8F67D422-08A8-451B-9A67-21962FC4B660}" type="datetimeFigureOut">
              <a:rPr kumimoji="0" lang="ru-RU" sz="1100" smtClean="0"/>
              <a:pPr algn="r"/>
              <a:t>03.01.2002</a:t>
            </a:fld>
            <a:endParaRPr kumimoji="0" lang="ru-RU"/>
          </a:p>
        </p:txBody>
      </p:sp>
      <p:sp>
        <p:nvSpPr>
          <p:cNvPr id="5" name="Нижний колонтитул 4"/>
          <p:cNvSpPr>
            <a:spLocks noGrp="1"/>
          </p:cNvSpPr>
          <p:nvPr>
            <p:ph type="ftr" sz="quarter" idx="11"/>
          </p:nvPr>
        </p:nvSpPr>
        <p:spPr/>
        <p:txBody>
          <a:bodyPr/>
          <a:lstStyle/>
          <a:p>
            <a:endParaRPr kumimoji="0" lang="ru-RU"/>
          </a:p>
        </p:txBody>
      </p:sp>
      <p:sp>
        <p:nvSpPr>
          <p:cNvPr id="6" name="Номер слайда 5"/>
          <p:cNvSpPr>
            <a:spLocks noGrp="1"/>
          </p:cNvSpPr>
          <p:nvPr>
            <p:ph type="sldNum" sz="quarter" idx="12"/>
          </p:nvPr>
        </p:nvSpPr>
        <p:spPr/>
        <p:txBody>
          <a:bodyPr/>
          <a:lstStyle/>
          <a:p>
            <a:fld id="{169B2101-2E9F-420A-91A3-890890D84497}" type="slidenum">
              <a:rPr kumimoji="0" lang="ru-RU" sz="1200" smtClean="0"/>
              <a:pPr/>
              <a:t>‹#›</a:t>
            </a:fld>
            <a:endParaRPr kumimoji="0"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lgn="r"/>
            <a:fld id="{8F67D422-08A8-451B-9A67-21962FC4B660}" type="datetimeFigureOut">
              <a:rPr kumimoji="0" lang="ru-RU" sz="1100" smtClean="0"/>
              <a:pPr algn="r"/>
              <a:t>03.01.2002</a:t>
            </a:fld>
            <a:endParaRPr kumimoji="0" lang="ru-RU" sz="1050"/>
          </a:p>
        </p:txBody>
      </p:sp>
      <p:sp>
        <p:nvSpPr>
          <p:cNvPr id="5" name="Нижний колонтитул 4"/>
          <p:cNvSpPr>
            <a:spLocks noGrp="1"/>
          </p:cNvSpPr>
          <p:nvPr>
            <p:ph type="ftr" sz="quarter" idx="11"/>
          </p:nvPr>
        </p:nvSpPr>
        <p:spPr/>
        <p:txBody>
          <a:bodyPr/>
          <a:lstStyle/>
          <a:p>
            <a:endParaRPr kumimoji="0" lang="ru-RU" sz="1200"/>
          </a:p>
        </p:txBody>
      </p:sp>
      <p:sp>
        <p:nvSpPr>
          <p:cNvPr id="6" name="Номер слайда 5"/>
          <p:cNvSpPr>
            <a:spLocks noGrp="1"/>
          </p:cNvSpPr>
          <p:nvPr>
            <p:ph type="sldNum" sz="quarter" idx="12"/>
          </p:nvPr>
        </p:nvSpPr>
        <p:spPr/>
        <p:txBody>
          <a:bodyPr/>
          <a:lstStyle/>
          <a:p>
            <a:fld id="{169B2101-2E9F-420A-91A3-890890D84497}" type="slidenum">
              <a:rPr kumimoji="0" lang="ru-RU" sz="1200" smtClean="0"/>
              <a:pPr/>
              <a:t>‹#›</a:t>
            </a:fld>
            <a:endParaRPr kumimoji="0" lang="ru-RU" sz="1200"/>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lgn="r"/>
            <a:fld id="{8F67D422-08A8-451B-9A67-21962FC4B660}" type="datetimeFigureOut">
              <a:rPr kumimoji="0" lang="ru-RU" sz="1100" smtClean="0"/>
              <a:pPr algn="r"/>
              <a:t>03.01.2002</a:t>
            </a:fld>
            <a:endParaRPr kumimoji="0" lang="ru-RU" sz="1050"/>
          </a:p>
        </p:txBody>
      </p:sp>
      <p:sp>
        <p:nvSpPr>
          <p:cNvPr id="6" name="Нижний колонтитул 5"/>
          <p:cNvSpPr>
            <a:spLocks noGrp="1"/>
          </p:cNvSpPr>
          <p:nvPr>
            <p:ph type="ftr" sz="quarter" idx="11"/>
          </p:nvPr>
        </p:nvSpPr>
        <p:spPr/>
        <p:txBody>
          <a:bodyPr/>
          <a:lstStyle/>
          <a:p>
            <a:endParaRPr kumimoji="0" lang="ru-RU" sz="1200"/>
          </a:p>
        </p:txBody>
      </p:sp>
      <p:sp>
        <p:nvSpPr>
          <p:cNvPr id="7" name="Номер слайда 6"/>
          <p:cNvSpPr>
            <a:spLocks noGrp="1"/>
          </p:cNvSpPr>
          <p:nvPr>
            <p:ph type="sldNum" sz="quarter" idx="12"/>
          </p:nvPr>
        </p:nvSpPr>
        <p:spPr/>
        <p:txBody>
          <a:bodyPr/>
          <a:lstStyle/>
          <a:p>
            <a:fld id="{169B2101-2E9F-420A-91A3-890890D84497}" type="slidenum">
              <a:rPr kumimoji="0" lang="ru-RU" sz="1200" smtClean="0"/>
              <a:pPr/>
              <a:t>‹#›</a:t>
            </a:fld>
            <a:endParaRPr kumimoji="0" lang="ru-RU" sz="12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Объект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Объект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lgn="r"/>
            <a:fld id="{8F67D422-08A8-451B-9A67-21962FC4B660}" type="datetimeFigureOut">
              <a:rPr kumimoji="0" lang="ru-RU" sz="1100" smtClean="0"/>
              <a:pPr algn="r"/>
              <a:t>03.01.2002</a:t>
            </a:fld>
            <a:endParaRPr kumimoji="0" lang="ru-RU" sz="1050"/>
          </a:p>
        </p:txBody>
      </p:sp>
      <p:sp>
        <p:nvSpPr>
          <p:cNvPr id="8" name="Нижний колонтитул 7"/>
          <p:cNvSpPr>
            <a:spLocks noGrp="1"/>
          </p:cNvSpPr>
          <p:nvPr>
            <p:ph type="ftr" sz="quarter" idx="11"/>
          </p:nvPr>
        </p:nvSpPr>
        <p:spPr/>
        <p:txBody>
          <a:bodyPr/>
          <a:lstStyle/>
          <a:p>
            <a:endParaRPr kumimoji="0" lang="ru-RU" sz="1200"/>
          </a:p>
        </p:txBody>
      </p:sp>
      <p:sp>
        <p:nvSpPr>
          <p:cNvPr id="9" name="Номер слайда 8"/>
          <p:cNvSpPr>
            <a:spLocks noGrp="1"/>
          </p:cNvSpPr>
          <p:nvPr>
            <p:ph type="sldNum" sz="quarter" idx="12"/>
          </p:nvPr>
        </p:nvSpPr>
        <p:spPr/>
        <p:txBody>
          <a:bodyPr/>
          <a:lstStyle/>
          <a:p>
            <a:fld id="{169B2101-2E9F-420A-91A3-890890D84497}" type="slidenum">
              <a:rPr kumimoji="0" lang="ru-RU" sz="1200" smtClean="0"/>
              <a:pPr/>
              <a:t>‹#›</a:t>
            </a:fld>
            <a:endParaRPr kumimoji="0" lang="ru-RU" sz="12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lgn="r"/>
            <a:fld id="{8F67D422-08A8-451B-9A67-21962FC4B660}" type="datetimeFigureOut">
              <a:rPr kumimoji="0" lang="ru-RU" sz="1100" smtClean="0"/>
              <a:pPr algn="r"/>
              <a:t>03.01.2002</a:t>
            </a:fld>
            <a:endParaRPr kumimoji="0" lang="ru-RU" sz="1050"/>
          </a:p>
        </p:txBody>
      </p:sp>
      <p:sp>
        <p:nvSpPr>
          <p:cNvPr id="4" name="Нижний колонтитул 3"/>
          <p:cNvSpPr>
            <a:spLocks noGrp="1"/>
          </p:cNvSpPr>
          <p:nvPr>
            <p:ph type="ftr" sz="quarter" idx="11"/>
          </p:nvPr>
        </p:nvSpPr>
        <p:spPr/>
        <p:txBody>
          <a:bodyPr/>
          <a:lstStyle/>
          <a:p>
            <a:endParaRPr kumimoji="0" lang="ru-RU" sz="1200"/>
          </a:p>
        </p:txBody>
      </p:sp>
      <p:sp>
        <p:nvSpPr>
          <p:cNvPr id="5" name="Номер слайда 4"/>
          <p:cNvSpPr>
            <a:spLocks noGrp="1"/>
          </p:cNvSpPr>
          <p:nvPr>
            <p:ph type="sldNum" sz="quarter" idx="12"/>
          </p:nvPr>
        </p:nvSpPr>
        <p:spPr/>
        <p:txBody>
          <a:bodyPr/>
          <a:lstStyle/>
          <a:p>
            <a:fld id="{169B2101-2E9F-420A-91A3-890890D84497}" type="slidenum">
              <a:rPr kumimoji="0" lang="ru-RU" sz="1200" smtClean="0"/>
              <a:pPr/>
              <a:t>‹#›</a:t>
            </a:fld>
            <a:endParaRPr kumimoji="0" lang="ru-RU" sz="12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lgn="r"/>
            <a:fld id="{8F67D422-08A8-451B-9A67-21962FC4B660}" type="datetimeFigureOut">
              <a:rPr kumimoji="0" lang="ru-RU" sz="1100" smtClean="0"/>
              <a:pPr algn="r"/>
              <a:t>03.01.2002</a:t>
            </a:fld>
            <a:endParaRPr kumimoji="0" lang="ru-RU" sz="1050"/>
          </a:p>
        </p:txBody>
      </p:sp>
      <p:sp>
        <p:nvSpPr>
          <p:cNvPr id="3" name="Нижний колонтитул 2"/>
          <p:cNvSpPr>
            <a:spLocks noGrp="1"/>
          </p:cNvSpPr>
          <p:nvPr>
            <p:ph type="ftr" sz="quarter" idx="11"/>
          </p:nvPr>
        </p:nvSpPr>
        <p:spPr/>
        <p:txBody>
          <a:bodyPr/>
          <a:lstStyle/>
          <a:p>
            <a:endParaRPr kumimoji="0" lang="ru-RU" sz="1200"/>
          </a:p>
        </p:txBody>
      </p:sp>
      <p:sp>
        <p:nvSpPr>
          <p:cNvPr id="4" name="Номер слайда 3"/>
          <p:cNvSpPr>
            <a:spLocks noGrp="1"/>
          </p:cNvSpPr>
          <p:nvPr>
            <p:ph type="sldNum" sz="quarter" idx="12"/>
          </p:nvPr>
        </p:nvSpPr>
        <p:spPr/>
        <p:txBody>
          <a:bodyPr/>
          <a:lstStyle/>
          <a:p>
            <a:fld id="{169B2101-2E9F-420A-91A3-890890D84497}" type="slidenum">
              <a:rPr kumimoji="0" lang="ru-RU" sz="1200" smtClean="0"/>
              <a:pPr/>
              <a:t>‹#›</a:t>
            </a:fld>
            <a:endParaRPr kumimoji="0" lang="ru-RU" sz="12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Объект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lgn="r"/>
            <a:fld id="{8F67D422-08A8-451B-9A67-21962FC4B660}" type="datetimeFigureOut">
              <a:rPr kumimoji="0" lang="ru-RU" sz="1100" smtClean="0"/>
              <a:pPr algn="r"/>
              <a:t>03.01.2002</a:t>
            </a:fld>
            <a:endParaRPr kumimoji="0" lang="ru-RU" sz="1050"/>
          </a:p>
        </p:txBody>
      </p:sp>
      <p:sp>
        <p:nvSpPr>
          <p:cNvPr id="6" name="Нижний колонтитул 5"/>
          <p:cNvSpPr>
            <a:spLocks noGrp="1"/>
          </p:cNvSpPr>
          <p:nvPr>
            <p:ph type="ftr" sz="quarter" idx="11"/>
          </p:nvPr>
        </p:nvSpPr>
        <p:spPr/>
        <p:txBody>
          <a:bodyPr/>
          <a:lstStyle/>
          <a:p>
            <a:endParaRPr kumimoji="0" lang="ru-RU" sz="1200"/>
          </a:p>
        </p:txBody>
      </p:sp>
      <p:sp>
        <p:nvSpPr>
          <p:cNvPr id="7" name="Номер слайда 6"/>
          <p:cNvSpPr>
            <a:spLocks noGrp="1"/>
          </p:cNvSpPr>
          <p:nvPr>
            <p:ph type="sldNum" sz="quarter" idx="12"/>
          </p:nvPr>
        </p:nvSpPr>
        <p:spPr/>
        <p:txBody>
          <a:bodyPr/>
          <a:lstStyle/>
          <a:p>
            <a:fld id="{169B2101-2E9F-420A-91A3-890890D84497}" type="slidenum">
              <a:rPr kumimoji="0" lang="ru-RU" sz="1200" smtClean="0"/>
              <a:pPr/>
              <a:t>‹#›</a:t>
            </a:fld>
            <a:endParaRPr kumimoji="0" lang="ru-RU" sz="1200"/>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pPr algn="r"/>
            <a:fld id="{8F67D422-08A8-451B-9A67-21962FC4B660}" type="datetimeFigureOut">
              <a:rPr kumimoji="0" lang="ru-RU" sz="1100" smtClean="0"/>
              <a:pPr algn="r"/>
              <a:t>03.01.2002</a:t>
            </a:fld>
            <a:endParaRPr kumimoji="0" lang="ru-RU" sz="1050"/>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ru-RU" sz="1200"/>
          </a:p>
        </p:txBody>
      </p:sp>
      <p:sp>
        <p:nvSpPr>
          <p:cNvPr id="7" name="Номер слайда 6"/>
          <p:cNvSpPr>
            <a:spLocks noGrp="1"/>
          </p:cNvSpPr>
          <p:nvPr>
            <p:ph type="sldNum" sz="quarter" idx="12"/>
          </p:nvPr>
        </p:nvSpPr>
        <p:spPr>
          <a:xfrm>
            <a:off x="8339328" y="1170432"/>
            <a:ext cx="733864" cy="201168"/>
          </a:xfrm>
        </p:spPr>
        <p:txBody>
          <a:bodyPr/>
          <a:lstStyle/>
          <a:p>
            <a:fld id="{169B2101-2E9F-420A-91A3-890890D84497}" type="slidenum">
              <a:rPr kumimoji="0" lang="ru-RU" sz="1200" smtClean="0"/>
              <a:pPr/>
              <a:t>‹#›</a:t>
            </a:fld>
            <a:endParaRPr kumimoji="0" lang="ru-RU" sz="120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lgn="r"/>
            <a:fld id="{8F67D422-08A8-451B-9A67-21962FC4B660}" type="datetimeFigureOut">
              <a:rPr kumimoji="0" lang="ru-RU" sz="1100" smtClean="0"/>
              <a:pPr algn="r"/>
              <a:t>03.01.2002</a:t>
            </a:fld>
            <a:endParaRPr kumimoji="0" lang="ru-RU" sz="1050"/>
          </a:p>
        </p:txBody>
      </p:sp>
      <p:sp>
        <p:nvSpPr>
          <p:cNvPr id="5" name="Нижний колонтитул 4"/>
          <p:cNvSpPr>
            <a:spLocks noGrp="1"/>
          </p:cNvSpPr>
          <p:nvPr>
            <p:ph type="ftr" sz="quarter" idx="11"/>
          </p:nvPr>
        </p:nvSpPr>
        <p:spPr/>
        <p:txBody>
          <a:bodyPr/>
          <a:lstStyle/>
          <a:p>
            <a:endParaRPr kumimoji="0" lang="ru-RU" sz="1200"/>
          </a:p>
        </p:txBody>
      </p:sp>
      <p:sp>
        <p:nvSpPr>
          <p:cNvPr id="6" name="Номер слайда 5"/>
          <p:cNvSpPr>
            <a:spLocks noGrp="1"/>
          </p:cNvSpPr>
          <p:nvPr>
            <p:ph type="sldNum" sz="quarter" idx="12"/>
          </p:nvPr>
        </p:nvSpPr>
        <p:spPr/>
        <p:txBody>
          <a:bodyPr/>
          <a:lstStyle/>
          <a:p>
            <a:fld id="{169B2101-2E9F-420A-91A3-890890D84497}" type="slidenum">
              <a:rPr kumimoji="0" lang="ru-RU" sz="1200" smtClean="0"/>
              <a:pPr/>
              <a:t>‹#›</a:t>
            </a:fld>
            <a:endParaRPr kumimoji="0" lang="ru-RU" sz="12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lgn="r"/>
            <a:fld id="{8F67D422-08A8-451B-9A67-21962FC4B660}" type="datetimeFigureOut">
              <a:rPr kumimoji="0" lang="ru-RU" sz="1100" smtClean="0"/>
              <a:pPr algn="r"/>
              <a:t>03.01.2002</a:t>
            </a:fld>
            <a:endParaRPr kumimoji="0" lang="ru-RU" sz="1050"/>
          </a:p>
        </p:txBody>
      </p:sp>
      <p:sp>
        <p:nvSpPr>
          <p:cNvPr id="5" name="Нижний колонтитул 4"/>
          <p:cNvSpPr>
            <a:spLocks noGrp="1"/>
          </p:cNvSpPr>
          <p:nvPr>
            <p:ph type="ftr" sz="quarter" idx="11"/>
          </p:nvPr>
        </p:nvSpPr>
        <p:spPr>
          <a:xfrm>
            <a:off x="2640597" y="6377459"/>
            <a:ext cx="3836404" cy="365125"/>
          </a:xfrm>
        </p:spPr>
        <p:txBody>
          <a:bodyPr/>
          <a:lstStyle/>
          <a:p>
            <a:endParaRPr kumimoji="0" lang="ru-RU" sz="1200"/>
          </a:p>
        </p:txBody>
      </p:sp>
      <p:sp>
        <p:nvSpPr>
          <p:cNvPr id="6" name="Номер слайда 5"/>
          <p:cNvSpPr>
            <a:spLocks noGrp="1"/>
          </p:cNvSpPr>
          <p:nvPr>
            <p:ph type="sldNum" sz="quarter" idx="12"/>
          </p:nvPr>
        </p:nvSpPr>
        <p:spPr/>
        <p:txBody>
          <a:bodyPr/>
          <a:lstStyle/>
          <a:p>
            <a:fld id="{169B2101-2E9F-420A-91A3-890890D84497}" type="slidenum">
              <a:rPr kumimoji="0" lang="ru-RU" sz="1200" smtClean="0"/>
              <a:pPr/>
              <a:t>‹#›</a:t>
            </a:fld>
            <a:endParaRPr kumimoji="0" lang="ru-RU" sz="1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12" name="Rectangle 10"/>
          <p:cNvSpPr>
            <a:spLocks noGrp="1"/>
          </p:cNvSpPr>
          <p:nvPr>
            <p:ph type="dt" sz="half" idx="10"/>
          </p:nvPr>
        </p:nvSpPr>
        <p:spPr/>
        <p:txBody>
          <a:bodyPr rtlCol="0"/>
          <a:lstStyle>
            <a:extLst/>
          </a:lstStyle>
          <a:p>
            <a:pPr algn="r"/>
            <a:fld id="{8F67D422-08A8-451B-9A67-21962FC4B660}" type="datetimeFigureOut">
              <a:rPr kumimoji="0" lang="ru-RU" sz="1100"/>
              <a:pPr algn="r"/>
              <a:t>03.01.2002</a:t>
            </a:fld>
            <a:endParaRPr kumimoji="0" lang="ru-RU"/>
          </a:p>
        </p:txBody>
      </p:sp>
      <p:sp>
        <p:nvSpPr>
          <p:cNvPr id="27" name="Rectangle 11"/>
          <p:cNvSpPr>
            <a:spLocks noGrp="1"/>
          </p:cNvSpPr>
          <p:nvPr>
            <p:ph type="sldNum" sz="quarter" idx="11"/>
          </p:nvPr>
        </p:nvSpPr>
        <p:spPr/>
        <p:txBody>
          <a:bodyPr rtlCol="0"/>
          <a:lstStyle>
            <a:extLst/>
          </a:lstStyle>
          <a:p>
            <a:fld id="{169B2101-2E9F-420A-91A3-890890D84497}" type="slidenum">
              <a:rPr kumimoji="0" lang="ru-RU" sz="1200"/>
              <a:pPr/>
              <a:t>‹#›</a:t>
            </a:fld>
            <a:endParaRPr kumimoji="0" lang="ru-RU"/>
          </a:p>
        </p:txBody>
      </p:sp>
      <p:sp>
        <p:nvSpPr>
          <p:cNvPr id="4" name="Rectangle 12"/>
          <p:cNvSpPr>
            <a:spLocks noGrp="1"/>
          </p:cNvSpPr>
          <p:nvPr>
            <p:ph type="ftr" sz="quarter" idx="12"/>
          </p:nvPr>
        </p:nvSpPr>
        <p:spPr/>
        <p:txBody>
          <a:bodyPr rtlCol="0"/>
          <a:lstStyle>
            <a:extLst/>
          </a:lstStyle>
          <a:p>
            <a:endParaRPr kumimoji="0" lang="ru-RU"/>
          </a:p>
        </p:txBody>
      </p:sp>
      <p:sp>
        <p:nvSpPr>
          <p:cNvPr id="28" name="Rectangle 14"/>
          <p:cNvSpPr>
            <a:spLocks noGrp="1"/>
          </p:cNvSpPr>
          <p:nvPr>
            <p:ph type="title"/>
          </p:nvPr>
        </p:nvSpPr>
        <p:spPr/>
        <p:txBody>
          <a:bodyPr rtlCol="0" anchor="b"/>
          <a:lstStyle>
            <a:extLst/>
          </a:lstStyle>
          <a:p>
            <a:pPr eaLnBrk="1" latinLnBrk="0" hangingPunct="1"/>
            <a:r>
              <a:rPr lang="ru-RU" smtClean="0"/>
              <a:t>Образец заголовка</a:t>
            </a:r>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extLst/>
          </a:lstStyle>
          <a:p>
            <a:pPr algn="r"/>
            <a:fld id="{8F67D422-08A8-451B-9A67-21962FC4B660}" type="datetimeFigureOut">
              <a:rPr kumimoji="0" lang="ru-RU" sz="1100"/>
              <a:pPr algn="r"/>
              <a:t>03.01.2002</a:t>
            </a:fld>
            <a:endParaRPr kumimoji="0" lang="ru-RU"/>
          </a:p>
        </p:txBody>
      </p:sp>
      <p:sp>
        <p:nvSpPr>
          <p:cNvPr id="26" name="Rectangle 4"/>
          <p:cNvSpPr>
            <a:spLocks noGrp="1"/>
          </p:cNvSpPr>
          <p:nvPr>
            <p:ph type="ftr" sz="quarter" idx="11"/>
          </p:nvPr>
        </p:nvSpPr>
        <p:spPr/>
        <p:txBody>
          <a:bodyPr rtlCol="0"/>
          <a:lstStyle>
            <a:extLst/>
          </a:lstStyle>
          <a:p>
            <a:endParaRPr kumimoji="0" lang="ru-RU"/>
          </a:p>
        </p:txBody>
      </p:sp>
      <p:sp>
        <p:nvSpPr>
          <p:cNvPr id="12" name="Rectangle 5"/>
          <p:cNvSpPr>
            <a:spLocks noGrp="1"/>
          </p:cNvSpPr>
          <p:nvPr>
            <p:ph type="sldNum" sz="quarter" idx="12"/>
          </p:nvPr>
        </p:nvSpPr>
        <p:spPr/>
        <p:txBody>
          <a:bodyPr rtlCol="0"/>
          <a:lstStyle>
            <a:extLst/>
          </a:lstStyle>
          <a:p>
            <a:fld id="{169B2101-2E9F-420A-91A3-890890D84497}" type="slidenum">
              <a:rPr kumimoji="0" lang="ru-RU" sz="1200"/>
              <a:pPr/>
              <a:t>‹#›</a:t>
            </a:fld>
            <a:endParaRPr kumimoji="0" lang="ru-RU"/>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eaLnBrk="1" latinLnBrk="0" hangingPunct="1">
              <a:defRPr kumimoji="0" lang="ru-RU"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kumimoji="0" lang="ru-RU"/>
              <a:t>Заголовок раздела</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Простой вопрос и ответ">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lang="ru-RU"/>
              <a:pPr/>
              <a:t>03.01.2002</a:t>
            </a:fld>
            <a:endParaRPr kumimoji="0" lang="ru-RU"/>
          </a:p>
        </p:txBody>
      </p:sp>
      <p:sp>
        <p:nvSpPr>
          <p:cNvPr id="22" name="Rectangle 4"/>
          <p:cNvSpPr>
            <a:spLocks noGrp="1"/>
          </p:cNvSpPr>
          <p:nvPr>
            <p:ph type="ftr" sz="quarter" idx="11"/>
          </p:nvPr>
        </p:nvSpPr>
        <p:spPr/>
        <p:txBody>
          <a:bodyPr vert="horz"/>
          <a:lstStyle>
            <a:extLst/>
          </a:lstStyle>
          <a:p>
            <a:endParaRPr kumimoji="0" lang="ru-RU"/>
          </a:p>
        </p:txBody>
      </p:sp>
      <p:sp>
        <p:nvSpPr>
          <p:cNvPr id="31"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4"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0" lang="ru-RU"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ru-RU"/>
              <a:t>Ответ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Вопрос и ответ с пояснением">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lang="ru-RU"/>
              <a:pPr/>
              <a:t>03.01.2002</a:t>
            </a:fld>
            <a:endParaRPr kumimoji="0" lang="ru-RU"/>
          </a:p>
        </p:txBody>
      </p:sp>
      <p:sp>
        <p:nvSpPr>
          <p:cNvPr id="28" name="Rectangle 4"/>
          <p:cNvSpPr>
            <a:spLocks noGrp="1"/>
          </p:cNvSpPr>
          <p:nvPr>
            <p:ph type="ftr" sz="quarter" idx="11"/>
          </p:nvPr>
        </p:nvSpPr>
        <p:spPr/>
        <p:txBody>
          <a:bodyPr vert="horz"/>
          <a:lstStyle>
            <a:extLst/>
          </a:lstStyle>
          <a:p>
            <a:endParaRPr kumimoji="0" lang="ru-RU"/>
          </a:p>
        </p:txBody>
      </p:sp>
      <p:sp>
        <p:nvSpPr>
          <p:cNvPr id="10"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31"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0" lang="ru-RU"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ru-RU"/>
              <a:t>Ответ</a:t>
            </a:r>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eaLnBrk="1" latinLnBrk="0" hangingPunct="1">
              <a:buFontTx/>
              <a:buNone/>
              <a:defRPr kumimoji="0" lang="ru-RU" i="1" baseline="0"/>
            </a:lvl1pPr>
            <a:extLst/>
          </a:lstStyle>
          <a:p>
            <a:pPr lvl="0"/>
            <a:r>
              <a:rPr kumimoji="0" lang="ru-RU"/>
              <a:t>Пояснение к ответу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Правильно или неправильно (ответ: правильно)">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lang="ru-RU"/>
              <a:pPr/>
              <a:t>03.01.2002</a:t>
            </a:fld>
            <a:endParaRPr kumimoji="0" lang="ru-RU"/>
          </a:p>
        </p:txBody>
      </p:sp>
      <p:sp>
        <p:nvSpPr>
          <p:cNvPr id="11" name="Rectangle 4"/>
          <p:cNvSpPr>
            <a:spLocks noGrp="1"/>
          </p:cNvSpPr>
          <p:nvPr>
            <p:ph type="ftr" sz="quarter" idx="11"/>
          </p:nvPr>
        </p:nvSpPr>
        <p:spPr/>
        <p:txBody>
          <a:bodyPr vert="horz"/>
          <a:lstStyle>
            <a:extLst/>
          </a:lstStyle>
          <a:p>
            <a:endParaRPr kumimoji="0" lang="ru-RU"/>
          </a:p>
        </p:txBody>
      </p:sp>
      <p:sp>
        <p:nvSpPr>
          <p:cNvPr id="10"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27" name="Question"/>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8" name="Answer Base"/>
          <p:cNvSpPr txBox="1"/>
          <p:nvPr userDrawn="1"/>
        </p:nvSpPr>
        <p:spPr>
          <a:xfrm>
            <a:off x="182880" y="1676400"/>
            <a:ext cx="8321040" cy="1828800"/>
          </a:xfrm>
          <a:prstGeom prst="rect">
            <a:avLst/>
          </a:prstGeom>
          <a:noFill/>
        </p:spPr>
        <p:txBody>
          <a:bodyPr wrap="square">
            <a:noAutofit/>
          </a:bodyPr>
          <a:lstStyle>
            <a:extLst/>
          </a:lstStyle>
          <a:p>
            <a:pPr marL="0" indent="0" algn="ctr" latinLnBrk="0">
              <a:spcBef>
                <a:spcPct val="20000"/>
              </a:spcBef>
              <a:buNone/>
            </a:pPr>
            <a:r>
              <a:rPr kumimoji="0" lang="ru-RU" sz="7200">
                <a:solidFill>
                  <a:schemeClr val="tx1">
                    <a:alpha val="40000"/>
                  </a:schemeClr>
                </a:solidFill>
              </a:rPr>
              <a:t>ПРАВИЛЬНО</a:t>
            </a:r>
            <a:r>
              <a:rPr kumimoji="0" lang="ru-RU" sz="7200" baseline="0">
                <a:solidFill>
                  <a:schemeClr val="tx1">
                    <a:alpha val="40000"/>
                  </a:schemeClr>
                </a:solidFill>
              </a:rPr>
              <a:t> </a:t>
            </a:r>
            <a:r>
              <a:rPr kumimoji="0" lang="ru-RU" sz="7200">
                <a:solidFill>
                  <a:schemeClr val="tx1">
                    <a:alpha val="40000"/>
                  </a:schemeClr>
                </a:solidFill>
              </a:rPr>
              <a:t>или НЕПРАВИЛЬНО?</a:t>
            </a:r>
          </a:p>
        </p:txBody>
      </p:sp>
      <p:sp>
        <p:nvSpPr>
          <p:cNvPr id="7" name="Answer"/>
          <p:cNvSpPr/>
          <p:nvPr userDrawn="1"/>
        </p:nvSpPr>
        <p:spPr>
          <a:xfrm>
            <a:off x="182880" y="1676400"/>
            <a:ext cx="8321040" cy="1200329"/>
          </a:xfrm>
          <a:prstGeom prst="rect">
            <a:avLst/>
          </a:prstGeom>
        </p:spPr>
        <p:txBody>
          <a:bodyPr wrap="square">
            <a:spAutoFit/>
          </a:bodyPr>
          <a:lstStyle>
            <a:extLst/>
          </a:lstStyle>
          <a:p>
            <a:pPr indent="0" algn="ctr" latinLnBrk="0">
              <a:spcBef>
                <a:spcPct val="20000"/>
              </a:spcBef>
              <a:buNone/>
            </a:pPr>
            <a:r>
              <a:rPr kumimoji="0" lang="ru-RU" sz="720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ПРАВИЛЬНО </a:t>
            </a:r>
            <a:r>
              <a:rPr kumimoji="0" lang="ru-RU" sz="7200">
                <a:solidFill>
                  <a:prstClr val="white">
                    <a:alpha val="40000"/>
                  </a:prstClr>
                </a:solidFill>
                <a:ea typeface="+mn-ea"/>
                <a:cs typeface="+mn-cs"/>
              </a:rPr>
              <a:t>или НЕПРАВИЛЬНО?</a:t>
            </a:r>
            <a:endParaRPr kumimoji="0"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Правильно или неправильно (ответ: неправильно)">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lang="ru-RU"/>
              <a:pPr/>
              <a:t>03.01.2002</a:t>
            </a:fld>
            <a:endParaRPr kumimoji="0" lang="ru-RU"/>
          </a:p>
        </p:txBody>
      </p:sp>
      <p:sp>
        <p:nvSpPr>
          <p:cNvPr id="2" name="Rectangle 4"/>
          <p:cNvSpPr>
            <a:spLocks noGrp="1"/>
          </p:cNvSpPr>
          <p:nvPr>
            <p:ph type="ftr" sz="quarter" idx="11"/>
          </p:nvPr>
        </p:nvSpPr>
        <p:spPr/>
        <p:txBody>
          <a:bodyPr vert="horz"/>
          <a:lstStyle>
            <a:extLst/>
          </a:lstStyle>
          <a:p>
            <a:endParaRPr kumimoji="0" lang="ru-RU"/>
          </a:p>
        </p:txBody>
      </p:sp>
      <p:sp>
        <p:nvSpPr>
          <p:cNvPr id="28"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6" name="Question"/>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29" name="Answer Base"/>
          <p:cNvSpPr txBox="1"/>
          <p:nvPr userDrawn="1"/>
        </p:nvSpPr>
        <p:spPr>
          <a:xfrm>
            <a:off x="228600" y="1600200"/>
            <a:ext cx="8229600" cy="1293926"/>
          </a:xfrm>
          <a:prstGeom prst="rect">
            <a:avLst/>
          </a:prstGeom>
          <a:noFill/>
        </p:spPr>
        <p:txBody>
          <a:bodyPr wrap="square">
            <a:noAutofit/>
          </a:bodyPr>
          <a:lstStyle>
            <a:extLst/>
          </a:lstStyle>
          <a:p>
            <a:pPr marL="0" indent="0" algn="ctr" latinLnBrk="0">
              <a:spcBef>
                <a:spcPct val="20000"/>
              </a:spcBef>
              <a:buNone/>
            </a:pPr>
            <a:r>
              <a:rPr kumimoji="0" lang="ru-RU" sz="7200">
                <a:solidFill>
                  <a:schemeClr val="tx1">
                    <a:alpha val="40000"/>
                  </a:schemeClr>
                </a:solidFill>
              </a:rPr>
              <a:t>ПРАВИЛЬНО</a:t>
            </a:r>
            <a:r>
              <a:rPr kumimoji="0" lang="ru-RU" sz="7200" baseline="0">
                <a:solidFill>
                  <a:schemeClr val="tx1">
                    <a:alpha val="40000"/>
                  </a:schemeClr>
                </a:solidFill>
              </a:rPr>
              <a:t> </a:t>
            </a:r>
            <a:r>
              <a:rPr kumimoji="0" lang="ru-RU" sz="7200">
                <a:solidFill>
                  <a:schemeClr val="tx1">
                    <a:alpha val="40000"/>
                  </a:schemeClr>
                </a:solidFill>
              </a:rPr>
              <a:t>или НЕПРАВИЛЬНО?</a:t>
            </a:r>
          </a:p>
        </p:txBody>
      </p:sp>
      <p:sp>
        <p:nvSpPr>
          <p:cNvPr id="7" name="Answer"/>
          <p:cNvSpPr/>
          <p:nvPr userDrawn="1"/>
        </p:nvSpPr>
        <p:spPr>
          <a:xfrm>
            <a:off x="228600" y="1600200"/>
            <a:ext cx="8229600" cy="1200329"/>
          </a:xfrm>
          <a:prstGeom prst="rect">
            <a:avLst/>
          </a:prstGeom>
        </p:spPr>
        <p:txBody>
          <a:bodyPr wrap="square">
            <a:spAutoFit/>
          </a:bodyPr>
          <a:lstStyle>
            <a:extLst/>
          </a:lstStyle>
          <a:p>
            <a:pPr algn="ctr"/>
            <a:r>
              <a:rPr kumimoji="0" lang="ru-RU" sz="7200">
                <a:solidFill>
                  <a:prstClr val="white">
                    <a:alpha val="40000"/>
                  </a:prstClr>
                </a:solidFill>
                <a:ea typeface="+mn-ea"/>
                <a:cs typeface="+mn-cs"/>
              </a:rPr>
              <a:t>ПРАВИЛЬНО или </a:t>
            </a:r>
            <a:r>
              <a:rPr kumimoji="0" lang="ru-RU" sz="720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НЕПРАВИЛЬНО</a:t>
            </a:r>
            <a:r>
              <a:rPr kumimoji="0" lang="ru-RU" sz="7200">
                <a:solidFill>
                  <a:prstClr val="white">
                    <a:alpha val="40000"/>
                  </a:prstClr>
                </a:solidFill>
                <a:ea typeface="+mn-ea"/>
                <a:cs typeface="+mn-cs"/>
              </a:rPr>
              <a:t>?</a:t>
            </a:r>
            <a:endParaRPr kumimoji="0"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Сопоставление элементов">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extLst/>
          </a:lstStyle>
          <a:p>
            <a:endParaRPr kumimoji="0" lang="ru-RU"/>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1</a:t>
            </a:r>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2</a:t>
            </a:r>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3</a:t>
            </a:r>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4</a:t>
            </a:r>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5</a:t>
            </a:r>
          </a:p>
        </p:txBody>
      </p:sp>
      <p:sp>
        <p:nvSpPr>
          <p:cNvPr id="20"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lang="ru-RU"/>
              <a:pPr/>
              <a:t>03.01.2002</a:t>
            </a:fld>
            <a:endParaRPr kumimoji="0" lang="ru-RU"/>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5</a:t>
            </a:r>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3</a:t>
            </a:r>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1</a:t>
            </a:r>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2</a:t>
            </a:r>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4</a:t>
            </a:r>
          </a:p>
        </p:txBody>
      </p:sp>
      <p:sp>
        <p:nvSpPr>
          <p:cNvPr id="11" name="Rectangle 2"/>
          <p:cNvSpPr>
            <a:spLocks noGrp="1"/>
          </p:cNvSpPr>
          <p:nvPr>
            <p:ph type="title" hasCustomPrompt="1"/>
          </p:nvPr>
        </p:nvSpPr>
        <p:spPr/>
        <p:txBody>
          <a:bodyPr vert="horz"/>
          <a:lstStyle>
            <a:lvl1pPr algn="l" eaLnBrk="1" latinLnBrk="0" hangingPunct="1">
              <a:defRPr kumimoji="0" lang="ru-RU" i="1" baseline="0"/>
            </a:lvl1pPr>
            <a:extLst/>
          </a:lstStyle>
          <a:p>
            <a:r>
              <a:rPr kumimoji="0" lang="ru-RU"/>
              <a:t>Введите вопрос</a:t>
            </a:r>
          </a:p>
        </p:txBody>
      </p:sp>
      <p:sp>
        <p:nvSpPr>
          <p:cNvPr id="7"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pPr algn="r"/>
            <a:fld id="{8F67D422-08A8-451B-9A67-21962FC4B660}" type="datetimeFigureOut">
              <a:rPr kumimoji="0" lang="ru-RU" sz="1100" smtClean="0"/>
              <a:pPr algn="r"/>
              <a:t>03.01.2002</a:t>
            </a:fld>
            <a:endParaRPr kumimoji="0" lang="ru-RU"/>
          </a:p>
        </p:txBody>
      </p:sp>
      <p:sp>
        <p:nvSpPr>
          <p:cNvPr id="5" name="Нижний колонтитул 4"/>
          <p:cNvSpPr>
            <a:spLocks noGrp="1"/>
          </p:cNvSpPr>
          <p:nvPr>
            <p:ph type="ftr" sz="quarter" idx="11"/>
          </p:nvPr>
        </p:nvSpPr>
        <p:spPr/>
        <p:txBody>
          <a:bodyPr/>
          <a:lstStyle/>
          <a:p>
            <a:endParaRPr kumimoji="0" lang="ru-RU"/>
          </a:p>
        </p:txBody>
      </p:sp>
      <p:sp>
        <p:nvSpPr>
          <p:cNvPr id="6" name="Номер слайда 5"/>
          <p:cNvSpPr>
            <a:spLocks noGrp="1"/>
          </p:cNvSpPr>
          <p:nvPr>
            <p:ph type="sldNum" sz="quarter" idx="12"/>
          </p:nvPr>
        </p:nvSpPr>
        <p:spPr/>
        <p:txBody>
          <a:bodyPr/>
          <a:lstStyle/>
          <a:p>
            <a:fld id="{169B2101-2E9F-420A-91A3-890890D84497}" type="slidenum">
              <a:rPr kumimoji="0" lang="ru-RU" sz="1200" smtClean="0"/>
              <a:pPr/>
              <a:t>‹#›</a:t>
            </a:fld>
            <a:endParaRPr kumimoji="0"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1"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12"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13"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457200"/>
            <a:ext cx="7696200" cy="1143000"/>
          </a:xfrm>
          <a:prstGeom prst="rect">
            <a:avLst/>
          </a:prstGeom>
        </p:spPr>
        <p:txBody>
          <a:bodyPr vert="horz" anchor="b">
            <a:normAutofit/>
          </a:bodyPr>
          <a:lstStyle>
            <a:extLst/>
          </a:lstStyle>
          <a:p>
            <a:pPr eaLnBrk="1" latinLnBrk="0" hangingPunct="1"/>
            <a:r>
              <a:rPr kumimoji="0" lang="ru-RU" smtClean="0"/>
              <a:t>Образец заголовка</a:t>
            </a:r>
            <a:endParaRPr kumimoji="0" lang="en-US" smtClean="0"/>
          </a:p>
        </p:txBody>
      </p:sp>
      <p:sp>
        <p:nvSpPr>
          <p:cNvPr id="5" name="Rectangle 3"/>
          <p:cNvSpPr>
            <a:spLocks noGrp="1"/>
          </p:cNvSpPr>
          <p:nvPr>
            <p:ph type="body" idx="1"/>
          </p:nvPr>
        </p:nvSpPr>
        <p:spPr>
          <a:xfrm>
            <a:off x="914400" y="1905000"/>
            <a:ext cx="7467600" cy="42211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eaLnBrk="1" latinLnBrk="0" hangingPunct="1">
              <a:defRPr kumimoji="0" lang="ru-RU" sz="1100"/>
            </a:lvl1pPr>
            <a:extLst/>
          </a:lstStyle>
          <a:p>
            <a:pPr algn="r"/>
            <a:fld id="{8F67D422-08A8-451B-9A67-21962FC4B660}" type="datetimeFigureOut">
              <a:rPr kumimoji="0" lang="ru-RU" sz="1100"/>
              <a:pPr algn="r"/>
              <a:t>03.01.2002</a:t>
            </a:fld>
            <a:endParaRPr kumimoji="0" lang="ru-RU" sz="1050"/>
          </a:p>
        </p:txBody>
      </p:sp>
      <p:sp>
        <p:nvSpPr>
          <p:cNvPr id="18" name="Rectangle 5"/>
          <p:cNvSpPr>
            <a:spLocks noGrp="1"/>
          </p:cNvSpPr>
          <p:nvPr>
            <p:ph type="ftr" sz="quarter" idx="3"/>
          </p:nvPr>
        </p:nvSpPr>
        <p:spPr>
          <a:xfrm>
            <a:off x="457200" y="6248400"/>
            <a:ext cx="3260886" cy="323850"/>
          </a:xfrm>
          <a:prstGeom prst="rect">
            <a:avLst/>
          </a:prstGeom>
        </p:spPr>
        <p:txBody>
          <a:bodyPr vert="horz"/>
          <a:lstStyle>
            <a:lvl1pPr eaLnBrk="1" latinLnBrk="0" hangingPunct="1">
              <a:defRPr kumimoji="0" lang="ru-RU" sz="1200"/>
            </a:lvl1pPr>
            <a:extLst/>
          </a:lstStyle>
          <a:p>
            <a:endParaRPr kumimoji="0" lang="ru-RU" sz="1200"/>
          </a:p>
        </p:txBody>
      </p:sp>
      <p:sp>
        <p:nvSpPr>
          <p:cNvPr id="7" name="Slide Number Placeholder 6"/>
          <p:cNvSpPr>
            <a:spLocks noGrp="1"/>
          </p:cNvSpPr>
          <p:nvPr>
            <p:ph type="sldNum" sz="quarter" idx="4"/>
          </p:nvPr>
        </p:nvSpPr>
        <p:spPr>
          <a:xfrm>
            <a:off x="8714936" y="6151098"/>
            <a:ext cx="429064" cy="457200"/>
          </a:xfrm>
          <a:prstGeom prst="rect">
            <a:avLst/>
          </a:prstGeom>
        </p:spPr>
        <p:txBody>
          <a:bodyPr vert="horz" anchor="ctr"/>
          <a:lstStyle>
            <a:lvl1pPr eaLnBrk="1" latinLnBrk="0" hangingPunct="1">
              <a:defRPr kumimoji="0" lang="ru-RU" sz="1200"/>
            </a:lvl1pPr>
            <a:extLst/>
          </a:lstStyle>
          <a:p>
            <a:fld id="{169B2101-2E9F-420A-91A3-890890D84497}" type="slidenum">
              <a:rPr kumimoji="0" lang="ru-RU" sz="1200"/>
              <a:pPr/>
              <a:t>‹#›</a:t>
            </a:fld>
            <a:endParaRPr kumimoji="0" lang="ru-RU" sz="1200"/>
          </a:p>
        </p:txBody>
      </p:sp>
      <p:grpSp>
        <p:nvGrpSpPr>
          <p:cNvPr id="2" name="Group 23"/>
          <p:cNvGrpSpPr/>
          <p:nvPr/>
        </p:nvGrpSpPr>
        <p:grpSpPr>
          <a:xfrm>
            <a:off x="11555"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grpSp>
        <p:nvGrpSpPr>
          <p:cNvPr id="10" name="Group 35"/>
          <p:cNvGrpSpPr/>
          <p:nvPr/>
        </p:nvGrpSpPr>
        <p:grpSpPr>
          <a:xfrm>
            <a:off x="8584055"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txStyles>
    <p:titleStyle>
      <a:lvl1pPr algn="l" rtl="0" eaLnBrk="1" latinLnBrk="0" hangingPunct="1">
        <a:spcBef>
          <a:spcPct val="0"/>
        </a:spcBef>
        <a:buNone/>
        <a:defRPr kumimoji="0" lang="ru-RU" sz="3600">
          <a:solidFill>
            <a:schemeClr val="tx1"/>
          </a:solidFill>
          <a:latin typeface="+mj-lt"/>
          <a:ea typeface="+mj-ea"/>
          <a:cs typeface="+mj-cs"/>
        </a:defRPr>
      </a:lvl1pPr>
      <a:lvl2pPr eaLnBrk="1" latinLnBrk="0" hangingPunct="1">
        <a:defRPr kumimoji="0" lang="ru-RU">
          <a:solidFill>
            <a:schemeClr val="tx2"/>
          </a:solidFill>
        </a:defRPr>
      </a:lvl2pPr>
      <a:lvl3pPr eaLnBrk="1" latinLnBrk="0" hangingPunct="1">
        <a:defRPr kumimoji="0" lang="ru-RU">
          <a:solidFill>
            <a:schemeClr val="tx2"/>
          </a:solidFill>
        </a:defRPr>
      </a:lvl3pPr>
      <a:lvl4pPr eaLnBrk="1" latinLnBrk="0" hangingPunct="1">
        <a:defRPr kumimoji="0" lang="ru-RU">
          <a:solidFill>
            <a:schemeClr val="tx2"/>
          </a:solidFill>
        </a:defRPr>
      </a:lvl4pPr>
      <a:lvl5pPr eaLnBrk="1" latinLnBrk="0" hangingPunct="1">
        <a:defRPr kumimoji="0" lang="ru-RU">
          <a:solidFill>
            <a:schemeClr val="tx2"/>
          </a:solidFill>
        </a:defRPr>
      </a:lvl5pPr>
      <a:lvl6pPr eaLnBrk="1" latinLnBrk="0" hangingPunct="1">
        <a:defRPr kumimoji="0" lang="ru-RU">
          <a:solidFill>
            <a:schemeClr val="tx2"/>
          </a:solidFill>
        </a:defRPr>
      </a:lvl6pPr>
      <a:lvl7pPr eaLnBrk="1" latinLnBrk="0" hangingPunct="1">
        <a:defRPr kumimoji="0" lang="ru-RU">
          <a:solidFill>
            <a:schemeClr val="tx2"/>
          </a:solidFill>
        </a:defRPr>
      </a:lvl7pPr>
      <a:lvl8pPr eaLnBrk="1" latinLnBrk="0" hangingPunct="1">
        <a:defRPr kumimoji="0" lang="ru-RU">
          <a:solidFill>
            <a:schemeClr val="tx2"/>
          </a:solidFill>
        </a:defRPr>
      </a:lvl8pPr>
      <a:lvl9pPr eaLnBrk="1" latinLnBrk="0" hangingPunct="1">
        <a:defRPr kumimoji="0" lang="ru-RU">
          <a:solidFill>
            <a:schemeClr val="tx2"/>
          </a:solidFill>
        </a:defRPr>
      </a:lvl9pPr>
      <a:extLst/>
    </p:titleStyle>
    <p:bodyStyle>
      <a:lvl1pPr marL="342900" indent="-342900" algn="l" rtl="0" eaLnBrk="1" latinLnBrk="0" hangingPunct="1">
        <a:spcBef>
          <a:spcPct val="20000"/>
        </a:spcBef>
        <a:buChar char="•"/>
        <a:defRPr kumimoji="0" lang="ru-RU" sz="2000">
          <a:solidFill>
            <a:schemeClr val="tx1"/>
          </a:solidFill>
          <a:latin typeface="+mn-lt"/>
          <a:ea typeface="+mn-ea"/>
          <a:cs typeface="+mn-cs"/>
        </a:defRPr>
      </a:lvl1pPr>
      <a:lvl2pPr marL="742950" indent="-285750" algn="l" rtl="0" eaLnBrk="1" latinLnBrk="0" hangingPunct="1">
        <a:spcBef>
          <a:spcPct val="20000"/>
        </a:spcBef>
        <a:buChar char="–"/>
        <a:defRPr kumimoji="0" lang="ru-RU" sz="2000">
          <a:solidFill>
            <a:schemeClr val="tx1"/>
          </a:solidFill>
          <a:latin typeface="+mn-lt"/>
          <a:ea typeface="+mn-ea"/>
          <a:cs typeface="+mn-cs"/>
        </a:defRPr>
      </a:lvl2pPr>
      <a:lvl3pPr marL="1143000" indent="-228600" algn="l" rtl="0" eaLnBrk="1" latinLnBrk="0" hangingPunct="1">
        <a:spcBef>
          <a:spcPct val="20000"/>
        </a:spcBef>
        <a:buChar char="•"/>
        <a:defRPr kumimoji="0" lang="ru-RU" sz="2000">
          <a:solidFill>
            <a:schemeClr val="tx1"/>
          </a:solidFill>
          <a:latin typeface="+mn-lt"/>
          <a:ea typeface="+mn-ea"/>
          <a:cs typeface="+mn-cs"/>
        </a:defRPr>
      </a:lvl3pPr>
      <a:lvl4pPr marL="1600200" indent="-228600" algn="l" rtl="0" eaLnBrk="1" latinLnBrk="0" hangingPunct="1">
        <a:spcBef>
          <a:spcPct val="20000"/>
        </a:spcBef>
        <a:buChar char="–"/>
        <a:defRPr kumimoji="0" lang="ru-RU" sz="2000">
          <a:solidFill>
            <a:schemeClr val="tx1"/>
          </a:solidFill>
          <a:latin typeface="+mn-lt"/>
          <a:ea typeface="+mn-ea"/>
          <a:cs typeface="+mn-cs"/>
        </a:defRPr>
      </a:lvl4pPr>
      <a:lvl5pPr marL="2057400" indent="-228600" algn="l" rtl="0" eaLnBrk="1" latinLnBrk="0" hangingPunct="1">
        <a:spcBef>
          <a:spcPct val="20000"/>
        </a:spcBef>
        <a:buChar char="»"/>
        <a:defRPr kumimoji="0" lang="ru-RU" sz="2000">
          <a:solidFill>
            <a:schemeClr val="tx1"/>
          </a:solidFill>
          <a:latin typeface="+mn-lt"/>
          <a:ea typeface="+mn-ea"/>
          <a:cs typeface="+mn-cs"/>
        </a:defRPr>
      </a:lvl5pPr>
      <a:lvl6pPr marL="2514600" indent="-228600" algn="l" rtl="0" eaLnBrk="1" latinLnBrk="0" hangingPunct="1">
        <a:spcBef>
          <a:spcPct val="20000"/>
        </a:spcBef>
        <a:buChar char="•"/>
        <a:defRPr kumimoji="0" lang="ru-RU" sz="2000">
          <a:solidFill>
            <a:schemeClr val="tx1"/>
          </a:solidFill>
          <a:latin typeface="+mn-lt"/>
          <a:ea typeface="+mn-ea"/>
          <a:cs typeface="+mn-cs"/>
        </a:defRPr>
      </a:lvl6pPr>
      <a:lvl7pPr marL="2971800" indent="-228600" algn="l" rtl="0" eaLnBrk="1" latinLnBrk="0" hangingPunct="1">
        <a:spcBef>
          <a:spcPct val="20000"/>
        </a:spcBef>
        <a:buChar char="•"/>
        <a:defRPr kumimoji="0" lang="ru-RU" sz="2000">
          <a:solidFill>
            <a:schemeClr val="tx1"/>
          </a:solidFill>
          <a:latin typeface="+mn-lt"/>
          <a:ea typeface="+mn-ea"/>
          <a:cs typeface="+mn-cs"/>
        </a:defRPr>
      </a:lvl7pPr>
      <a:lvl8pPr marL="3429000" indent="-228600" algn="l" rtl="0" eaLnBrk="1" latinLnBrk="0" hangingPunct="1">
        <a:spcBef>
          <a:spcPct val="20000"/>
        </a:spcBef>
        <a:buChar char="•"/>
        <a:defRPr kumimoji="0" lang="ru-RU" sz="2000">
          <a:solidFill>
            <a:schemeClr val="tx1"/>
          </a:solidFill>
          <a:latin typeface="+mn-lt"/>
          <a:ea typeface="+mn-ea"/>
          <a:cs typeface="+mn-cs"/>
        </a:defRPr>
      </a:lvl8pPr>
      <a:lvl9pPr marL="3886200" indent="-228600" algn="l" rtl="0" eaLnBrk="1" latinLnBrk="0" hangingPunct="1">
        <a:spcBef>
          <a:spcPct val="20000"/>
        </a:spcBef>
        <a:buChar char="•"/>
        <a:defRPr kumimoji="0" lang="ru-RU" sz="2000">
          <a:solidFill>
            <a:schemeClr val="tx1"/>
          </a:solidFill>
          <a:latin typeface="+mn-lt"/>
          <a:ea typeface="+mn-ea"/>
          <a:cs typeface="+mn-cs"/>
        </a:defRPr>
      </a:lvl9pPr>
      <a:extLst/>
    </p:bodyStyle>
    <p:otherStyle>
      <a:lvl1pPr marL="0" algn="l" rtl="0" eaLnBrk="1" latinLnBrk="0" hangingPunct="1">
        <a:defRPr kumimoji="0" lang="ru-RU">
          <a:solidFill>
            <a:schemeClr val="tx1"/>
          </a:solidFill>
          <a:latin typeface="+mn-lt"/>
          <a:ea typeface="+mn-ea"/>
          <a:cs typeface="+mn-cs"/>
        </a:defRPr>
      </a:lvl1pPr>
      <a:lvl2pPr marL="457200" algn="l" rtl="0" eaLnBrk="1" latinLnBrk="0" hangingPunct="1">
        <a:defRPr kumimoji="0" lang="ru-RU">
          <a:solidFill>
            <a:schemeClr val="tx1"/>
          </a:solidFill>
          <a:latin typeface="+mn-lt"/>
          <a:ea typeface="+mn-ea"/>
          <a:cs typeface="+mn-cs"/>
        </a:defRPr>
      </a:lvl2pPr>
      <a:lvl3pPr marL="914400" algn="l" rtl="0" eaLnBrk="1" latinLnBrk="0" hangingPunct="1">
        <a:defRPr kumimoji="0" lang="ru-RU">
          <a:solidFill>
            <a:schemeClr val="tx1"/>
          </a:solidFill>
          <a:latin typeface="+mn-lt"/>
          <a:ea typeface="+mn-ea"/>
          <a:cs typeface="+mn-cs"/>
        </a:defRPr>
      </a:lvl3pPr>
      <a:lvl4pPr marL="1371600" algn="l" rtl="0" eaLnBrk="1" latinLnBrk="0" hangingPunct="1">
        <a:defRPr kumimoji="0" lang="ru-RU">
          <a:solidFill>
            <a:schemeClr val="tx1"/>
          </a:solidFill>
          <a:latin typeface="+mn-lt"/>
          <a:ea typeface="+mn-ea"/>
          <a:cs typeface="+mn-cs"/>
        </a:defRPr>
      </a:lvl4pPr>
      <a:lvl5pPr marL="1828800" algn="l" rtl="0" eaLnBrk="1" latinLnBrk="0" hangingPunct="1">
        <a:defRPr kumimoji="0" lang="ru-RU">
          <a:solidFill>
            <a:schemeClr val="tx1"/>
          </a:solidFill>
          <a:latin typeface="+mn-lt"/>
          <a:ea typeface="+mn-ea"/>
          <a:cs typeface="+mn-cs"/>
        </a:defRPr>
      </a:lvl5pPr>
      <a:lvl6pPr marL="2286000" algn="l" rtl="0" eaLnBrk="1" latinLnBrk="0" hangingPunct="1">
        <a:defRPr kumimoji="0" lang="ru-RU">
          <a:solidFill>
            <a:schemeClr val="tx1"/>
          </a:solidFill>
          <a:latin typeface="+mn-lt"/>
          <a:ea typeface="+mn-ea"/>
          <a:cs typeface="+mn-cs"/>
        </a:defRPr>
      </a:lvl6pPr>
      <a:lvl7pPr marL="2743200" algn="l" rtl="0" eaLnBrk="1" latinLnBrk="0" hangingPunct="1">
        <a:defRPr kumimoji="0" lang="ru-RU">
          <a:solidFill>
            <a:schemeClr val="tx1"/>
          </a:solidFill>
          <a:latin typeface="+mn-lt"/>
          <a:ea typeface="+mn-ea"/>
          <a:cs typeface="+mn-cs"/>
        </a:defRPr>
      </a:lvl7pPr>
      <a:lvl8pPr marL="3200400" algn="l" rtl="0" eaLnBrk="1" latinLnBrk="0" hangingPunct="1">
        <a:defRPr kumimoji="0" lang="ru-RU">
          <a:solidFill>
            <a:schemeClr val="tx1"/>
          </a:solidFill>
          <a:latin typeface="+mn-lt"/>
          <a:ea typeface="+mn-ea"/>
          <a:cs typeface="+mn-cs"/>
        </a:defRPr>
      </a:lvl8pPr>
      <a:lvl9pPr marL="3657600" algn="l" rtl="0" eaLnBrk="1" latinLnBrk="0" hangingPunct="1">
        <a:defRPr kumimoji="0" lang="ru-RU">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lgn="r"/>
            <a:fld id="{8F67D422-08A8-451B-9A67-21962FC4B660}" type="datetimeFigureOut">
              <a:rPr kumimoji="0" lang="ru-RU" sz="1100" smtClean="0"/>
              <a:pPr algn="r"/>
              <a:t>03.01.2002</a:t>
            </a:fld>
            <a:endParaRPr kumimoji="0" lang="ru-RU" sz="1050"/>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ru-RU" sz="1200"/>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69B2101-2E9F-420A-91A3-890890D84497}" type="slidenum">
              <a:rPr kumimoji="0" lang="ru-RU" sz="1200" smtClean="0"/>
              <a:pPr/>
              <a:t>‹#›</a:t>
            </a:fld>
            <a:endParaRPr kumimoji="0" lang="ru-RU" sz="120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forumsmile.ru/u/d/5/b/d5bf050150d63b8873144830fe690075.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16631"/>
            <a:ext cx="7776864" cy="66414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5144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1599368142"/>
              </p:ext>
            </p:extLst>
          </p:nvPr>
        </p:nvGraphicFramePr>
        <p:xfrm>
          <a:off x="35496" y="0"/>
          <a:ext cx="9073008" cy="6858000"/>
        </p:xfrm>
        <a:graphic>
          <a:graphicData uri="http://schemas.openxmlformats.org/drawingml/2006/table">
            <a:tbl>
              <a:tblPr/>
              <a:tblGrid>
                <a:gridCol w="878419"/>
                <a:gridCol w="2385411"/>
                <a:gridCol w="1529470"/>
                <a:gridCol w="4279708"/>
              </a:tblGrid>
              <a:tr h="863805">
                <a:tc>
                  <a:txBody>
                    <a:bodyPr/>
                    <a:lstStyle/>
                    <a:p>
                      <a:pPr algn="ctr" fontAlgn="base"/>
                      <a:r>
                        <a:rPr lang="ru-RU" sz="2000" dirty="0">
                          <a:solidFill>
                            <a:srgbClr val="333333"/>
                          </a:solidFill>
                          <a:effectLst/>
                          <a:latin typeface="Arial" panose="020B0604020202020204" pitchFamily="34" charset="0"/>
                        </a:rPr>
                        <a:t>№</a:t>
                      </a:r>
                      <a:br>
                        <a:rPr lang="ru-RU" sz="2000" dirty="0">
                          <a:solidFill>
                            <a:srgbClr val="333333"/>
                          </a:solidFill>
                          <a:effectLst/>
                          <a:latin typeface="Arial" panose="020B0604020202020204" pitchFamily="34" charset="0"/>
                        </a:rPr>
                      </a:br>
                      <a:r>
                        <a:rPr lang="ru-RU" sz="2000" dirty="0">
                          <a:solidFill>
                            <a:srgbClr val="333333"/>
                          </a:solidFill>
                          <a:effectLst/>
                          <a:latin typeface="Arial" panose="020B0604020202020204" pitchFamily="34" charset="0"/>
                        </a:rPr>
                        <a:t>главы</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base"/>
                      <a:r>
                        <a:rPr lang="ru-RU" sz="2000" dirty="0">
                          <a:solidFill>
                            <a:srgbClr val="333333"/>
                          </a:solidFill>
                          <a:effectLst/>
                          <a:latin typeface="Arial" panose="020B0604020202020204" pitchFamily="34" charset="0"/>
                        </a:rPr>
                        <a:t>Название главы</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base"/>
                      <a:r>
                        <a:rPr lang="ru-RU" sz="2000">
                          <a:solidFill>
                            <a:srgbClr val="333333"/>
                          </a:solidFill>
                          <a:effectLst/>
                          <a:latin typeface="Arial" panose="020B0604020202020204" pitchFamily="34" charset="0"/>
                        </a:rPr>
                        <a:t>Конституционные статьи</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base"/>
                      <a:r>
                        <a:rPr lang="ru-RU" sz="2000" dirty="0">
                          <a:solidFill>
                            <a:srgbClr val="333333"/>
                          </a:solidFill>
                          <a:effectLst/>
                          <a:latin typeface="Arial" panose="020B0604020202020204" pitchFamily="34" charset="0"/>
                        </a:rPr>
                        <a:t>Предмет регулирования</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990543">
                <a:tc>
                  <a:txBody>
                    <a:bodyPr/>
                    <a:lstStyle/>
                    <a:p>
                      <a:pPr algn="l" fontAlgn="base"/>
                      <a:r>
                        <a:rPr lang="ru-RU" sz="2000" dirty="0">
                          <a:solidFill>
                            <a:srgbClr val="333333"/>
                          </a:solidFill>
                          <a:effectLst/>
                          <a:latin typeface="Arial" panose="020B0604020202020204" pitchFamily="34" charset="0"/>
                        </a:rPr>
                        <a:t>7</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dirty="0">
                          <a:solidFill>
                            <a:srgbClr val="333333"/>
                          </a:solidFill>
                          <a:effectLst/>
                          <a:latin typeface="Arial" panose="020B0604020202020204" pitchFamily="34" charset="0"/>
                        </a:rPr>
                        <a:t>Судебная власть</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dirty="0">
                          <a:solidFill>
                            <a:srgbClr val="333333"/>
                          </a:solidFill>
                          <a:effectLst/>
                          <a:latin typeface="Arial" panose="020B0604020202020204" pitchFamily="34" charset="0"/>
                        </a:rPr>
                        <a:t>118—129</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just" fontAlgn="base"/>
                      <a:r>
                        <a:rPr lang="ru-RU" sz="2000" dirty="0">
                          <a:solidFill>
                            <a:srgbClr val="333333"/>
                          </a:solidFill>
                          <a:effectLst/>
                          <a:latin typeface="Arial" panose="020B0604020202020204" pitchFamily="34" charset="0"/>
                        </a:rPr>
                        <a:t>Судебная система России. Статус судей, принципы судопроизводства. Порядок формирования и компетенция Конституционного, Верховного, Высшего Арбитражного Судов РФ; Прокуратура РФ</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1289152">
                <a:tc>
                  <a:txBody>
                    <a:bodyPr/>
                    <a:lstStyle/>
                    <a:p>
                      <a:pPr algn="l" fontAlgn="base"/>
                      <a:r>
                        <a:rPr lang="ru-RU" sz="2000">
                          <a:solidFill>
                            <a:srgbClr val="333333"/>
                          </a:solidFill>
                          <a:effectLst/>
                          <a:latin typeface="Arial" panose="020B0604020202020204" pitchFamily="34" charset="0"/>
                        </a:rPr>
                        <a:t>8</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Местное самоуправление</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130—133</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just" fontAlgn="base"/>
                      <a:r>
                        <a:rPr lang="ru-RU" sz="2000" dirty="0">
                          <a:solidFill>
                            <a:srgbClr val="333333"/>
                          </a:solidFill>
                          <a:effectLst/>
                          <a:latin typeface="Arial" panose="020B0604020202020204" pitchFamily="34" charset="0"/>
                        </a:rPr>
                        <a:t>Система и функции местного самоуправления; гарантии местного самоуправления</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1714500">
                <a:tc>
                  <a:txBody>
                    <a:bodyPr/>
                    <a:lstStyle/>
                    <a:p>
                      <a:pPr algn="l" fontAlgn="base"/>
                      <a:r>
                        <a:rPr lang="ru-RU" sz="2000">
                          <a:solidFill>
                            <a:srgbClr val="333333"/>
                          </a:solidFill>
                          <a:effectLst/>
                          <a:latin typeface="Arial" panose="020B0604020202020204" pitchFamily="34" charset="0"/>
                        </a:rPr>
                        <a:t>9</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Конституционные поправки и пересмотр Конституции</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134—137</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just" fontAlgn="base"/>
                      <a:r>
                        <a:rPr lang="ru-RU" sz="2000" dirty="0">
                          <a:solidFill>
                            <a:srgbClr val="333333"/>
                          </a:solidFill>
                          <a:effectLst/>
                          <a:latin typeface="Arial" panose="020B0604020202020204" pitchFamily="34" charset="0"/>
                        </a:rPr>
                        <a:t>Порядок изменения и дополнения действующей Конституции; ее пересмотр</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166865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Конституционный строй</a:t>
            </a:r>
            <a:endParaRPr lang="ru-RU" dirty="0"/>
          </a:p>
        </p:txBody>
      </p:sp>
      <p:sp>
        <p:nvSpPr>
          <p:cNvPr id="4" name="Прямоугольник 3"/>
          <p:cNvSpPr/>
          <p:nvPr/>
        </p:nvSpPr>
        <p:spPr>
          <a:xfrm>
            <a:off x="-10264" y="1484784"/>
            <a:ext cx="9154264" cy="11256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200" dirty="0" smtClean="0">
                <a:latin typeface="Bookman Old Style" panose="02050604050505020204" pitchFamily="18" charset="0"/>
              </a:rPr>
              <a:t>устройство </a:t>
            </a:r>
            <a:r>
              <a:rPr lang="ru-RU" sz="2200" dirty="0">
                <a:latin typeface="Bookman Old Style" panose="02050604050505020204" pitchFamily="18" charset="0"/>
              </a:rPr>
              <a:t>общества и государства, закрепленное нормами конституционного </a:t>
            </a:r>
            <a:r>
              <a:rPr lang="ru-RU" sz="2200" dirty="0" smtClean="0">
                <a:latin typeface="Bookman Old Style" panose="02050604050505020204" pitchFamily="18" charset="0"/>
              </a:rPr>
              <a:t>права</a:t>
            </a:r>
            <a:endParaRPr lang="ru-RU" sz="2200" dirty="0">
              <a:latin typeface="Bookman Old Style" panose="02050604050505020204" pitchFamily="18" charset="0"/>
            </a:endParaRPr>
          </a:p>
        </p:txBody>
      </p:sp>
      <p:pic>
        <p:nvPicPr>
          <p:cNvPr id="1026" name="Picture 2" descr="http://nstarikov.ru/new/wp-content/uploads/2012/10/oblozka_kons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264" y="2657387"/>
            <a:ext cx="9154264" cy="43286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7169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2776"/>
          </a:xfrm>
        </p:spPr>
        <p:txBody>
          <a:bodyPr>
            <a:noAutofit/>
          </a:bodyPr>
          <a:lstStyle/>
          <a:p>
            <a:r>
              <a:rPr lang="ru-RU" sz="3200" dirty="0"/>
              <a:t>В соответствие с главой 1 Конституции РФ можно выделить следующие основы конституционного строя РФ</a:t>
            </a:r>
            <a:r>
              <a:rPr lang="ru-RU" sz="3200" dirty="0" smtClean="0"/>
              <a:t>:</a:t>
            </a:r>
            <a:endParaRPr lang="ru-RU" sz="3200" dirty="0"/>
          </a:p>
        </p:txBody>
      </p:sp>
      <p:sp>
        <p:nvSpPr>
          <p:cNvPr id="5" name="Прямоугольник с двумя вырезанными противолежащими углами 4"/>
          <p:cNvSpPr/>
          <p:nvPr/>
        </p:nvSpPr>
        <p:spPr>
          <a:xfrm>
            <a:off x="35496" y="1677300"/>
            <a:ext cx="4680520" cy="576064"/>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500" dirty="0" smtClean="0">
                <a:latin typeface="Arial" panose="020B0604020202020204" pitchFamily="34" charset="0"/>
                <a:cs typeface="Arial" panose="020B0604020202020204" pitchFamily="34" charset="0"/>
              </a:rPr>
              <a:t>Федерализм (статья 1 и 5 Конституции РФ).</a:t>
            </a:r>
          </a:p>
        </p:txBody>
      </p:sp>
      <p:sp>
        <p:nvSpPr>
          <p:cNvPr id="14" name="Прямоугольник с двумя вырезанными противолежащими углами 13"/>
          <p:cNvSpPr/>
          <p:nvPr/>
        </p:nvSpPr>
        <p:spPr>
          <a:xfrm>
            <a:off x="35496" y="2469388"/>
            <a:ext cx="4680520" cy="576064"/>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500" dirty="0" smtClean="0">
                <a:latin typeface="Arial" panose="020B0604020202020204" pitchFamily="34" charset="0"/>
                <a:cs typeface="Arial" panose="020B0604020202020204" pitchFamily="34" charset="0"/>
              </a:rPr>
              <a:t>Правовой характер государства (статья 1 Конституции РФ).</a:t>
            </a:r>
          </a:p>
        </p:txBody>
      </p:sp>
      <p:sp>
        <p:nvSpPr>
          <p:cNvPr id="15" name="Прямоугольник с двумя вырезанными противолежащими углами 14"/>
          <p:cNvSpPr/>
          <p:nvPr/>
        </p:nvSpPr>
        <p:spPr>
          <a:xfrm>
            <a:off x="4788024" y="5153270"/>
            <a:ext cx="4355976" cy="576064"/>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500" dirty="0" smtClean="0">
                <a:latin typeface="Arial" panose="020B0604020202020204" pitchFamily="34" charset="0"/>
                <a:cs typeface="Arial" panose="020B0604020202020204" pitchFamily="34" charset="0"/>
              </a:rPr>
              <a:t>Светский характер государства (статья 14 Конституции РФ).</a:t>
            </a:r>
            <a:endParaRPr lang="ru-RU" sz="1500" dirty="0">
              <a:latin typeface="Arial" panose="020B0604020202020204" pitchFamily="34" charset="0"/>
              <a:cs typeface="Arial" panose="020B0604020202020204" pitchFamily="34" charset="0"/>
            </a:endParaRPr>
          </a:p>
        </p:txBody>
      </p:sp>
      <p:sp>
        <p:nvSpPr>
          <p:cNvPr id="16" name="Прямоугольник с двумя вырезанными противолежащими углами 15"/>
          <p:cNvSpPr/>
          <p:nvPr/>
        </p:nvSpPr>
        <p:spPr>
          <a:xfrm>
            <a:off x="35496" y="3333484"/>
            <a:ext cx="4680520" cy="576064"/>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500" dirty="0" smtClean="0">
                <a:latin typeface="Arial" panose="020B0604020202020204" pitchFamily="34" charset="0"/>
                <a:cs typeface="Arial" panose="020B0604020202020204" pitchFamily="34" charset="0"/>
              </a:rPr>
              <a:t>Соблюдение и защита прав и свобод человека и гражданина (статья 2 Конституции РФ).</a:t>
            </a:r>
          </a:p>
        </p:txBody>
      </p:sp>
      <p:sp>
        <p:nvSpPr>
          <p:cNvPr id="17" name="Прямоугольник с двумя вырезанными противолежащими углами 16"/>
          <p:cNvSpPr/>
          <p:nvPr/>
        </p:nvSpPr>
        <p:spPr>
          <a:xfrm>
            <a:off x="35496" y="4125572"/>
            <a:ext cx="4680520" cy="576064"/>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500" dirty="0" smtClean="0">
                <a:latin typeface="Arial" panose="020B0604020202020204" pitchFamily="34" charset="0"/>
                <a:cs typeface="Arial" panose="020B0604020202020204" pitchFamily="34" charset="0"/>
              </a:rPr>
              <a:t>Народовластие (статья 3 Конституции РФ).</a:t>
            </a:r>
          </a:p>
        </p:txBody>
      </p:sp>
      <p:sp>
        <p:nvSpPr>
          <p:cNvPr id="18" name="Прямоугольник с двумя вырезанными противолежащими углами 17"/>
          <p:cNvSpPr/>
          <p:nvPr/>
        </p:nvSpPr>
        <p:spPr>
          <a:xfrm>
            <a:off x="35496" y="5061676"/>
            <a:ext cx="4680520" cy="576064"/>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500" dirty="0" smtClean="0">
                <a:latin typeface="Arial" panose="020B0604020202020204" pitchFamily="34" charset="0"/>
                <a:cs typeface="Arial" panose="020B0604020202020204" pitchFamily="34" charset="0"/>
              </a:rPr>
              <a:t>Наличие государственного суверенитета (статья 4 Конституции РФ).</a:t>
            </a:r>
          </a:p>
        </p:txBody>
      </p:sp>
      <p:sp>
        <p:nvSpPr>
          <p:cNvPr id="19" name="Прямоугольник с двумя вырезанными противолежащими углами 18"/>
          <p:cNvSpPr/>
          <p:nvPr/>
        </p:nvSpPr>
        <p:spPr>
          <a:xfrm>
            <a:off x="35496" y="5925772"/>
            <a:ext cx="4680520" cy="671579"/>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500" dirty="0" smtClean="0">
                <a:latin typeface="Arial" panose="020B0604020202020204" pitchFamily="34" charset="0"/>
                <a:cs typeface="Arial" panose="020B0604020202020204" pitchFamily="34" charset="0"/>
              </a:rPr>
              <a:t>Социальный характер государства (Статья 7 Конституции РФ).</a:t>
            </a:r>
          </a:p>
        </p:txBody>
      </p:sp>
      <p:sp>
        <p:nvSpPr>
          <p:cNvPr id="20" name="Прямоугольник с двумя вырезанными противолежащими углами 19"/>
          <p:cNvSpPr/>
          <p:nvPr/>
        </p:nvSpPr>
        <p:spPr>
          <a:xfrm>
            <a:off x="4788024" y="6021288"/>
            <a:ext cx="4355976" cy="576064"/>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500" dirty="0" smtClean="0">
                <a:latin typeface="Arial" panose="020B0604020202020204" pitchFamily="34" charset="0"/>
                <a:cs typeface="Arial" panose="020B0604020202020204" pitchFamily="34" charset="0"/>
              </a:rPr>
              <a:t>Свобода экономической деятельности (статья 8 Конституции РФ).</a:t>
            </a:r>
          </a:p>
        </p:txBody>
      </p:sp>
      <p:sp>
        <p:nvSpPr>
          <p:cNvPr id="21" name="Прямоугольник с двумя вырезанными противолежащими углами 20"/>
          <p:cNvSpPr/>
          <p:nvPr/>
        </p:nvSpPr>
        <p:spPr>
          <a:xfrm>
            <a:off x="4788024" y="3405492"/>
            <a:ext cx="4355976" cy="576064"/>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500" dirty="0" smtClean="0">
                <a:latin typeface="Arial" panose="020B0604020202020204" pitchFamily="34" charset="0"/>
                <a:cs typeface="Arial" panose="020B0604020202020204" pitchFamily="34" charset="0"/>
              </a:rPr>
              <a:t>Наличие местного самоуправления (статья 12 Конституции РФ).</a:t>
            </a:r>
          </a:p>
        </p:txBody>
      </p:sp>
      <p:sp>
        <p:nvSpPr>
          <p:cNvPr id="22" name="Прямоугольник с двумя вырезанными противолежащими углами 21"/>
          <p:cNvSpPr/>
          <p:nvPr/>
        </p:nvSpPr>
        <p:spPr>
          <a:xfrm>
            <a:off x="4788024" y="2541396"/>
            <a:ext cx="4355976" cy="576064"/>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500" dirty="0" smtClean="0">
                <a:latin typeface="Arial" panose="020B0604020202020204" pitchFamily="34" charset="0"/>
                <a:cs typeface="Arial" panose="020B0604020202020204" pitchFamily="34" charset="0"/>
              </a:rPr>
              <a:t>Закрепления принципа разделения властей (статья 10 Конституции РФ).</a:t>
            </a:r>
          </a:p>
        </p:txBody>
      </p:sp>
      <p:sp>
        <p:nvSpPr>
          <p:cNvPr id="23" name="Прямоугольник с двумя вырезанными противолежащими углами 22"/>
          <p:cNvSpPr/>
          <p:nvPr/>
        </p:nvSpPr>
        <p:spPr>
          <a:xfrm>
            <a:off x="4788024" y="1749308"/>
            <a:ext cx="4355976" cy="576064"/>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500" dirty="0" smtClean="0">
                <a:latin typeface="Arial" panose="020B0604020202020204" pitchFamily="34" charset="0"/>
                <a:cs typeface="Arial" panose="020B0604020202020204" pitchFamily="34" charset="0"/>
              </a:rPr>
              <a:t>Многообразие форм собственности (статья 8 Конституции РФ).</a:t>
            </a:r>
          </a:p>
        </p:txBody>
      </p:sp>
      <p:sp>
        <p:nvSpPr>
          <p:cNvPr id="24" name="Прямоугольник с двумя вырезанными противолежащими углами 23"/>
          <p:cNvSpPr/>
          <p:nvPr/>
        </p:nvSpPr>
        <p:spPr>
          <a:xfrm>
            <a:off x="4788024" y="4269588"/>
            <a:ext cx="4355976" cy="576064"/>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500" dirty="0" smtClean="0">
                <a:latin typeface="Arial" panose="020B0604020202020204" pitchFamily="34" charset="0"/>
                <a:cs typeface="Arial" panose="020B0604020202020204" pitchFamily="34" charset="0"/>
              </a:rPr>
              <a:t>Наличие идеологического плюрализма (статья 13 Конституции РФ).</a:t>
            </a:r>
          </a:p>
        </p:txBody>
      </p:sp>
    </p:spTree>
    <p:extLst>
      <p:ext uri="{BB962C8B-B14F-4D97-AF65-F5344CB8AC3E}">
        <p14:creationId xmlns:p14="http://schemas.microsoft.com/office/powerpoint/2010/main" xmlns="" val="308540554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Содержимое 2"/>
          <p:cNvSpPr>
            <a:spLocks noGrp="1"/>
          </p:cNvSpPr>
          <p:nvPr>
            <p:ph idx="1"/>
          </p:nvPr>
        </p:nvSpPr>
        <p:spPr/>
        <p:txBody>
          <a:bodyPr>
            <a:normAutofit fontScale="70000" lnSpcReduction="20000"/>
          </a:bodyPr>
          <a:lstStyle/>
          <a:p>
            <a:pPr lvl="0" algn="ctr">
              <a:buNone/>
            </a:pPr>
            <a:r>
              <a:rPr lang="ru-RU" dirty="0" smtClean="0"/>
              <a:t>Какие положения отражают основы конституционного строя РФ? Запишите цифры </a:t>
            </a:r>
            <a:r>
              <a:rPr lang="ru-RU" i="1" dirty="0" smtClean="0"/>
              <a:t>в порядке возрастания</a:t>
            </a:r>
            <a:r>
              <a:rPr lang="ru-RU" dirty="0" smtClean="0"/>
              <a:t>, под которыми эти положения указаны.</a:t>
            </a:r>
          </a:p>
          <a:p>
            <a:pPr>
              <a:buNone/>
            </a:pPr>
            <a:r>
              <a:rPr lang="ru-RU" dirty="0" smtClean="0"/>
              <a:t> </a:t>
            </a:r>
          </a:p>
          <a:p>
            <a:pPr>
              <a:buNone/>
            </a:pPr>
            <a:r>
              <a:rPr lang="ru-RU" dirty="0" smtClean="0"/>
              <a:t>1) Государство является демократическим федеративным правовым с республиканской формой правления.</a:t>
            </a:r>
          </a:p>
          <a:p>
            <a:pPr>
              <a:buNone/>
            </a:pPr>
            <a:r>
              <a:rPr lang="ru-RU" dirty="0" smtClean="0"/>
              <a:t>2) Хозяйственная жизнь определяется и направляется государственным народно­хозяйственным планом.</a:t>
            </a:r>
          </a:p>
          <a:p>
            <a:pPr>
              <a:buNone/>
            </a:pPr>
            <a:r>
              <a:rPr lang="ru-RU" dirty="0" smtClean="0"/>
              <a:t>3) Вся власть принадлежит трудящимся города и деревни.</a:t>
            </a:r>
          </a:p>
          <a:p>
            <a:pPr>
              <a:buNone/>
            </a:pPr>
            <a:r>
              <a:rPr lang="ru-RU" dirty="0" smtClean="0"/>
              <a:t>4) Высшим непосредственным выражением власти народа являются референдум и свободные выборы.</a:t>
            </a:r>
          </a:p>
          <a:p>
            <a:pPr>
              <a:buNone/>
            </a:pPr>
            <a:r>
              <a:rPr lang="ru-RU" dirty="0" smtClean="0"/>
              <a:t>5) Земля, ее недра, воды, леса, шахты, рудники являются государственной собственностью.</a:t>
            </a:r>
          </a:p>
          <a:p>
            <a:pPr>
              <a:buNone/>
            </a:pPr>
            <a:r>
              <a:rPr lang="ru-RU" dirty="0" smtClean="0"/>
              <a:t>6) Человек, его права и свободы являются высшей ценностью.</a:t>
            </a:r>
          </a:p>
          <a:p>
            <a:pPr>
              <a:buNone/>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Содержимое 2"/>
          <p:cNvSpPr>
            <a:spLocks noGrp="1"/>
          </p:cNvSpPr>
          <p:nvPr>
            <p:ph idx="1"/>
          </p:nvPr>
        </p:nvSpPr>
        <p:spPr/>
        <p:txBody>
          <a:bodyPr>
            <a:normAutofit fontScale="85000" lnSpcReduction="20000"/>
          </a:bodyPr>
          <a:lstStyle/>
          <a:p>
            <a:pPr lvl="0" algn="ctr">
              <a:buNone/>
            </a:pPr>
            <a:r>
              <a:rPr lang="ru-RU" dirty="0" smtClean="0"/>
              <a:t>Каковы отличительные признаки Конституции Российской Федерации?</a:t>
            </a:r>
          </a:p>
          <a:p>
            <a:pPr>
              <a:buNone/>
            </a:pPr>
            <a:r>
              <a:rPr lang="ru-RU" dirty="0" smtClean="0"/>
              <a:t> </a:t>
            </a:r>
          </a:p>
          <a:p>
            <a:pPr>
              <a:buNone/>
            </a:pPr>
            <a:r>
              <a:rPr lang="ru-RU" dirty="0" smtClean="0"/>
              <a:t>1) В Конституцию не могут вноситься никакие поправки.</a:t>
            </a:r>
          </a:p>
          <a:p>
            <a:pPr>
              <a:buNone/>
            </a:pPr>
            <a:r>
              <a:rPr lang="ru-RU" dirty="0" smtClean="0"/>
              <a:t>2) Существование особого порядка охраны конституционных норм.</a:t>
            </a:r>
          </a:p>
          <a:p>
            <a:pPr>
              <a:buNone/>
            </a:pPr>
            <a:r>
              <a:rPr lang="ru-RU" dirty="0" smtClean="0"/>
              <a:t>3) Нормы Конституции носят рекомендательный характер.</a:t>
            </a:r>
          </a:p>
          <a:p>
            <a:pPr>
              <a:buNone/>
            </a:pPr>
            <a:r>
              <a:rPr lang="ru-RU" dirty="0" smtClean="0"/>
              <a:t>4) Конституция обладает высшей юридической силой.</a:t>
            </a:r>
          </a:p>
          <a:p>
            <a:pPr>
              <a:buNone/>
            </a:pPr>
            <a:r>
              <a:rPr lang="ru-RU" dirty="0" smtClean="0"/>
              <a:t>5) Положения Конституции выступают в качестве базы для текущего законодательства.</a:t>
            </a:r>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Содержимое 2"/>
          <p:cNvSpPr>
            <a:spLocks noGrp="1"/>
          </p:cNvSpPr>
          <p:nvPr>
            <p:ph idx="1"/>
          </p:nvPr>
        </p:nvSpPr>
        <p:spPr/>
        <p:txBody>
          <a:bodyPr>
            <a:normAutofit fontScale="92500" lnSpcReduction="20000"/>
          </a:bodyPr>
          <a:lstStyle/>
          <a:p>
            <a:pPr lvl="0" algn="ctr">
              <a:buNone/>
            </a:pPr>
            <a:r>
              <a:rPr lang="ru-RU" dirty="0" smtClean="0"/>
              <a:t>Что из перечисленного ниже закреплено в Конституции РФ? Запишите цифры, под которыми указаны соответствующие положения.</a:t>
            </a:r>
          </a:p>
          <a:p>
            <a:endParaRPr lang="ru-RU" dirty="0" smtClean="0"/>
          </a:p>
          <a:p>
            <a:pPr>
              <a:buNone/>
            </a:pPr>
            <a:r>
              <a:rPr lang="ru-RU" dirty="0" smtClean="0"/>
              <a:t>1) персональный состав Государственного Совета РФ</a:t>
            </a:r>
          </a:p>
          <a:p>
            <a:pPr>
              <a:buNone/>
            </a:pPr>
            <a:r>
              <a:rPr lang="ru-RU" dirty="0" smtClean="0"/>
              <a:t>2) структура Администрации Президента РФ</a:t>
            </a:r>
          </a:p>
          <a:p>
            <a:pPr>
              <a:buNone/>
            </a:pPr>
            <a:r>
              <a:rPr lang="ru-RU" dirty="0" smtClean="0"/>
              <a:t>3) форма государства</a:t>
            </a:r>
          </a:p>
          <a:p>
            <a:pPr>
              <a:buNone/>
            </a:pPr>
            <a:r>
              <a:rPr lang="ru-RU" dirty="0" smtClean="0"/>
              <a:t>4) перечень преступлений и наказаний за них</a:t>
            </a:r>
          </a:p>
          <a:p>
            <a:pPr>
              <a:buNone/>
            </a:pPr>
            <a:r>
              <a:rPr lang="ru-RU" dirty="0" smtClean="0"/>
              <a:t>5) основы конституционного строя</a:t>
            </a:r>
          </a:p>
          <a:p>
            <a:pPr>
              <a:buNone/>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Содержимое 2"/>
          <p:cNvSpPr>
            <a:spLocks noGrp="1"/>
          </p:cNvSpPr>
          <p:nvPr>
            <p:ph idx="1"/>
          </p:nvPr>
        </p:nvSpPr>
        <p:spPr/>
        <p:txBody>
          <a:bodyPr/>
          <a:lstStyle/>
          <a:p>
            <a:pPr lvl="0" algn="ctr">
              <a:buNone/>
            </a:pPr>
            <a:r>
              <a:rPr lang="ru-RU" dirty="0" smtClean="0"/>
              <a:t>Подтвердите тремя примерами наличие в современной России демократического государства.</a:t>
            </a:r>
          </a:p>
          <a:p>
            <a:pPr>
              <a:buNone/>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fontScale="85000" lnSpcReduction="20000"/>
          </a:bodyPr>
          <a:lstStyle/>
          <a:p>
            <a:pPr marL="118872" indent="0" algn="ctr">
              <a:buNone/>
            </a:pPr>
            <a:r>
              <a:rPr lang="ru-RU" dirty="0"/>
              <a:t>Что из перечисленного относится по Конституции РФ к полномочиям Президента РФ? Запишите цифры, под которыми они указаны.</a:t>
            </a:r>
          </a:p>
          <a:p>
            <a:pPr marL="118872" indent="0">
              <a:buNone/>
            </a:pPr>
            <a:r>
              <a:rPr lang="ru-RU" dirty="0" smtClean="0"/>
              <a:t> </a:t>
            </a:r>
            <a:endParaRPr lang="ru-RU" dirty="0"/>
          </a:p>
          <a:p>
            <a:endParaRPr lang="ru-RU" dirty="0"/>
          </a:p>
          <a:p>
            <a:pPr>
              <a:buNone/>
            </a:pPr>
            <a:r>
              <a:rPr lang="ru-RU" dirty="0"/>
              <a:t>1) утверждает военную </a:t>
            </a:r>
            <a:r>
              <a:rPr lang="ru-RU" dirty="0" smtClean="0"/>
              <a:t>доктрину</a:t>
            </a:r>
            <a:endParaRPr lang="ru-RU" dirty="0"/>
          </a:p>
          <a:p>
            <a:pPr>
              <a:buNone/>
            </a:pPr>
            <a:r>
              <a:rPr lang="ru-RU" dirty="0"/>
              <a:t>2) объявляет </a:t>
            </a:r>
            <a:r>
              <a:rPr lang="ru-RU" dirty="0" smtClean="0"/>
              <a:t>амнистию</a:t>
            </a:r>
            <a:endParaRPr lang="ru-RU" dirty="0"/>
          </a:p>
          <a:p>
            <a:pPr>
              <a:buNone/>
            </a:pPr>
            <a:r>
              <a:rPr lang="ru-RU" dirty="0"/>
              <a:t>3) принимает решение об отставке Правительства </a:t>
            </a:r>
            <a:r>
              <a:rPr lang="ru-RU" dirty="0" smtClean="0"/>
              <a:t>РФ</a:t>
            </a:r>
            <a:endParaRPr lang="ru-RU" dirty="0"/>
          </a:p>
          <a:p>
            <a:pPr>
              <a:buNone/>
            </a:pPr>
            <a:r>
              <a:rPr lang="ru-RU" dirty="0"/>
              <a:t>4) осуществляет </a:t>
            </a:r>
            <a:r>
              <a:rPr lang="ru-RU" dirty="0" smtClean="0"/>
              <a:t>помилование</a:t>
            </a:r>
            <a:endParaRPr lang="ru-RU" dirty="0"/>
          </a:p>
          <a:p>
            <a:pPr>
              <a:buNone/>
            </a:pPr>
            <a:r>
              <a:rPr lang="ru-RU" dirty="0"/>
              <a:t>5) утверждает изменение границ между субъектами </a:t>
            </a:r>
            <a:r>
              <a:rPr lang="ru-RU" dirty="0" smtClean="0"/>
              <a:t>РФ</a:t>
            </a:r>
            <a:endParaRPr lang="ru-RU" dirty="0"/>
          </a:p>
          <a:p>
            <a:pPr>
              <a:buNone/>
            </a:pPr>
            <a:r>
              <a:rPr lang="ru-RU" dirty="0"/>
              <a:t>6) назначает на должность </a:t>
            </a:r>
            <a:r>
              <a:rPr lang="ru-RU" dirty="0" smtClean="0"/>
              <a:t>Председатель Центрального </a:t>
            </a:r>
            <a:r>
              <a:rPr lang="ru-RU" dirty="0"/>
              <a:t>банка </a:t>
            </a:r>
            <a:r>
              <a:rPr lang="ru-RU" dirty="0" smtClean="0"/>
              <a:t>РФ</a:t>
            </a:r>
            <a:endParaRPr lang="ru-RU" dirty="0"/>
          </a:p>
        </p:txBody>
      </p:sp>
    </p:spTree>
    <p:extLst>
      <p:ext uri="{BB962C8B-B14F-4D97-AF65-F5344CB8AC3E}">
        <p14:creationId xmlns:p14="http://schemas.microsoft.com/office/powerpoint/2010/main" xmlns="" val="219112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fontScale="77500" lnSpcReduction="20000"/>
          </a:bodyPr>
          <a:lstStyle/>
          <a:p>
            <a:pPr marL="118872" indent="0" algn="ctr">
              <a:buNone/>
            </a:pPr>
            <a:r>
              <a:rPr lang="ru-RU" dirty="0"/>
              <a:t>Что из перечисленного относится по Конституции РФ к полномочиям Президента РФ? Запишите цифры, под которыми они указаны.</a:t>
            </a:r>
          </a:p>
          <a:p>
            <a:pPr marL="118872" indent="0">
              <a:buNone/>
            </a:pPr>
            <a:r>
              <a:rPr lang="ru-RU" dirty="0" smtClean="0"/>
              <a:t> </a:t>
            </a:r>
            <a:endParaRPr lang="ru-RU" dirty="0"/>
          </a:p>
          <a:p>
            <a:endParaRPr lang="ru-RU" dirty="0"/>
          </a:p>
          <a:p>
            <a:pPr>
              <a:buNone/>
            </a:pPr>
            <a:r>
              <a:rPr lang="ru-RU" b="1" dirty="0"/>
              <a:t>1) утверждает военную </a:t>
            </a:r>
            <a:r>
              <a:rPr lang="ru-RU" b="1" dirty="0" smtClean="0"/>
              <a:t>доктрину</a:t>
            </a:r>
            <a:endParaRPr lang="ru-RU" b="1" dirty="0"/>
          </a:p>
          <a:p>
            <a:pPr>
              <a:buNone/>
            </a:pPr>
            <a:r>
              <a:rPr lang="ru-RU" dirty="0"/>
              <a:t>2) объявляет </a:t>
            </a:r>
            <a:r>
              <a:rPr lang="ru-RU" dirty="0" smtClean="0"/>
              <a:t>амнистию</a:t>
            </a:r>
            <a:endParaRPr lang="ru-RU" dirty="0"/>
          </a:p>
          <a:p>
            <a:pPr>
              <a:buNone/>
            </a:pPr>
            <a:r>
              <a:rPr lang="ru-RU" b="1" dirty="0"/>
              <a:t>3) принимает решение об отставке Правительства </a:t>
            </a:r>
            <a:r>
              <a:rPr lang="ru-RU" b="1" dirty="0" smtClean="0"/>
              <a:t>РФ</a:t>
            </a:r>
            <a:endParaRPr lang="ru-RU" b="1" dirty="0"/>
          </a:p>
          <a:p>
            <a:pPr>
              <a:buNone/>
            </a:pPr>
            <a:r>
              <a:rPr lang="ru-RU" b="1" dirty="0"/>
              <a:t>4) осуществляет </a:t>
            </a:r>
            <a:r>
              <a:rPr lang="ru-RU" b="1" dirty="0" smtClean="0"/>
              <a:t>помилование</a:t>
            </a:r>
            <a:endParaRPr lang="ru-RU" b="1" dirty="0"/>
          </a:p>
          <a:p>
            <a:pPr>
              <a:buNone/>
            </a:pPr>
            <a:r>
              <a:rPr lang="ru-RU" dirty="0"/>
              <a:t>5) утверждает изменение границ между субъектами </a:t>
            </a:r>
            <a:r>
              <a:rPr lang="ru-RU" dirty="0" smtClean="0"/>
              <a:t>РФ</a:t>
            </a:r>
            <a:endParaRPr lang="ru-RU" dirty="0"/>
          </a:p>
          <a:p>
            <a:pPr>
              <a:buNone/>
            </a:pPr>
            <a:r>
              <a:rPr lang="ru-RU" dirty="0"/>
              <a:t>6) назначает на должность </a:t>
            </a:r>
            <a:r>
              <a:rPr lang="ru-RU" dirty="0" smtClean="0"/>
              <a:t>Председатель Центрального </a:t>
            </a:r>
            <a:r>
              <a:rPr lang="ru-RU" dirty="0"/>
              <a:t>банка </a:t>
            </a:r>
            <a:r>
              <a:rPr lang="ru-RU" dirty="0" smtClean="0"/>
              <a:t>РФ</a:t>
            </a:r>
            <a:endParaRPr lang="ru-RU" dirty="0"/>
          </a:p>
        </p:txBody>
      </p:sp>
    </p:spTree>
    <p:extLst>
      <p:ext uri="{BB962C8B-B14F-4D97-AF65-F5344CB8AC3E}">
        <p14:creationId xmlns:p14="http://schemas.microsoft.com/office/powerpoint/2010/main" xmlns="" val="4291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fontScale="77500" lnSpcReduction="20000"/>
          </a:bodyPr>
          <a:lstStyle/>
          <a:p>
            <a:pPr marL="118872" indent="0" algn="ctr">
              <a:buNone/>
            </a:pPr>
            <a:r>
              <a:rPr lang="ru-RU" dirty="0"/>
              <a:t>Россия является светским государством. Выберите в приведённом списке черты светского государства и запишите цифры, под которыми они указаны.</a:t>
            </a:r>
          </a:p>
          <a:p>
            <a:endParaRPr lang="ru-RU" dirty="0"/>
          </a:p>
          <a:p>
            <a:endParaRPr lang="ru-RU" dirty="0"/>
          </a:p>
          <a:p>
            <a:pPr>
              <a:buNone/>
            </a:pPr>
            <a:r>
              <a:rPr lang="ru-RU" dirty="0"/>
              <a:t>1) отсутствие государственной обязательной </a:t>
            </a:r>
            <a:r>
              <a:rPr lang="ru-RU" dirty="0" smtClean="0"/>
              <a:t>религии</a:t>
            </a:r>
            <a:endParaRPr lang="ru-RU" dirty="0"/>
          </a:p>
          <a:p>
            <a:pPr>
              <a:buNone/>
            </a:pPr>
            <a:r>
              <a:rPr lang="ru-RU" dirty="0"/>
              <a:t>2) создание институтов, обеспечивающих демократическое развитие </a:t>
            </a:r>
            <a:r>
              <a:rPr lang="ru-RU" dirty="0" smtClean="0"/>
              <a:t>государства</a:t>
            </a:r>
            <a:endParaRPr lang="ru-RU" dirty="0"/>
          </a:p>
          <a:p>
            <a:pPr>
              <a:buNone/>
            </a:pPr>
            <a:r>
              <a:rPr lang="ru-RU" dirty="0"/>
              <a:t>3) установление гарантированного минимального размера оплаты </a:t>
            </a:r>
            <a:r>
              <a:rPr lang="ru-RU" dirty="0" smtClean="0"/>
              <a:t>труда</a:t>
            </a:r>
            <a:endParaRPr lang="ru-RU" dirty="0"/>
          </a:p>
          <a:p>
            <a:pPr>
              <a:buNone/>
            </a:pPr>
            <a:r>
              <a:rPr lang="ru-RU" dirty="0"/>
              <a:t>4) обеспечение государственной поддержки </a:t>
            </a:r>
            <a:r>
              <a:rPr lang="ru-RU" dirty="0" smtClean="0"/>
              <a:t>семьи</a:t>
            </a:r>
            <a:endParaRPr lang="ru-RU" dirty="0"/>
          </a:p>
          <a:p>
            <a:pPr>
              <a:buNone/>
            </a:pPr>
            <a:r>
              <a:rPr lang="ru-RU" dirty="0"/>
              <a:t>5) отделение религиозных объединений от </a:t>
            </a:r>
            <a:r>
              <a:rPr lang="ru-RU" dirty="0" smtClean="0"/>
              <a:t>государства</a:t>
            </a:r>
            <a:endParaRPr lang="ru-RU" dirty="0"/>
          </a:p>
          <a:p>
            <a:pPr>
              <a:buNone/>
            </a:pPr>
            <a:r>
              <a:rPr lang="ru-RU" dirty="0"/>
              <a:t>6) развитие свободного </a:t>
            </a:r>
            <a:r>
              <a:rPr lang="ru-RU" dirty="0" smtClean="0"/>
              <a:t>рынка</a:t>
            </a:r>
            <a:endParaRPr lang="ru-RU" dirty="0"/>
          </a:p>
        </p:txBody>
      </p:sp>
    </p:spTree>
    <p:extLst>
      <p:ext uri="{BB962C8B-B14F-4D97-AF65-F5344CB8AC3E}">
        <p14:creationId xmlns:p14="http://schemas.microsoft.com/office/powerpoint/2010/main" xmlns="" val="273263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51520" y="1844824"/>
            <a:ext cx="8640960" cy="3312368"/>
          </a:xfrm>
        </p:spPr>
        <p:txBody>
          <a:bodyPr>
            <a:noAutofit/>
          </a:bodyPr>
          <a:lstStyle/>
          <a:p>
            <a:pPr algn="ctr"/>
            <a:r>
              <a:rPr lang="ru-RU" sz="3600" dirty="0">
                <a:latin typeface="Bookman Old Style" panose="02050604050505020204" pitchFamily="18" charset="0"/>
              </a:rPr>
              <a:t>Основы конституционного строя Российской Федерации. </a:t>
            </a:r>
            <a:br>
              <a:rPr lang="ru-RU" sz="3600" dirty="0">
                <a:latin typeface="Bookman Old Style" panose="02050604050505020204" pitchFamily="18" charset="0"/>
              </a:rPr>
            </a:br>
            <a:r>
              <a:rPr lang="ru-RU" sz="3600" dirty="0">
                <a:latin typeface="Bookman Old Style" panose="02050604050505020204" pitchFamily="18" charset="0"/>
              </a:rPr>
              <a:t>Конституция России. Гражданство. </a:t>
            </a:r>
            <a:br>
              <a:rPr lang="ru-RU" sz="3600" dirty="0">
                <a:latin typeface="Bookman Old Style" panose="02050604050505020204" pitchFamily="18" charset="0"/>
              </a:rPr>
            </a:br>
            <a:r>
              <a:rPr lang="ru-RU" sz="3600" dirty="0">
                <a:latin typeface="Bookman Old Style" panose="02050604050505020204" pitchFamily="18" charset="0"/>
              </a:rPr>
              <a:t>Федеративное устройство России </a:t>
            </a:r>
          </a:p>
        </p:txBody>
      </p:sp>
    </p:spTree>
    <p:extLst>
      <p:ext uri="{BB962C8B-B14F-4D97-AF65-F5344CB8AC3E}">
        <p14:creationId xmlns:p14="http://schemas.microsoft.com/office/powerpoint/2010/main" xmlns="" val="1275853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fontScale="77500" lnSpcReduction="20000"/>
          </a:bodyPr>
          <a:lstStyle/>
          <a:p>
            <a:pPr marL="118872" indent="0" algn="ctr">
              <a:buNone/>
            </a:pPr>
            <a:r>
              <a:rPr lang="ru-RU" dirty="0"/>
              <a:t>Россия является светским государством. Выберите в приведённом списке черты светского государства и запишите цифры, под которыми они указаны.</a:t>
            </a:r>
          </a:p>
          <a:p>
            <a:endParaRPr lang="ru-RU" dirty="0"/>
          </a:p>
          <a:p>
            <a:pPr>
              <a:buNone/>
            </a:pPr>
            <a:r>
              <a:rPr lang="ru-RU" dirty="0"/>
              <a:t> </a:t>
            </a:r>
          </a:p>
          <a:p>
            <a:pPr>
              <a:buNone/>
            </a:pPr>
            <a:r>
              <a:rPr lang="ru-RU" b="1" dirty="0"/>
              <a:t>1) отсутствие государственной обязательной </a:t>
            </a:r>
            <a:r>
              <a:rPr lang="ru-RU" b="1" dirty="0" smtClean="0"/>
              <a:t>религии</a:t>
            </a:r>
            <a:endParaRPr lang="ru-RU" b="1" dirty="0"/>
          </a:p>
          <a:p>
            <a:pPr>
              <a:buNone/>
            </a:pPr>
            <a:r>
              <a:rPr lang="ru-RU" dirty="0"/>
              <a:t>2) создание институтов, обеспечивающих демократическое развитие </a:t>
            </a:r>
            <a:r>
              <a:rPr lang="ru-RU" dirty="0" smtClean="0"/>
              <a:t>государства</a:t>
            </a:r>
            <a:endParaRPr lang="ru-RU" dirty="0"/>
          </a:p>
          <a:p>
            <a:pPr>
              <a:buNone/>
            </a:pPr>
            <a:r>
              <a:rPr lang="ru-RU" dirty="0"/>
              <a:t>3) установление гарантированного минимального размера оплаты </a:t>
            </a:r>
            <a:r>
              <a:rPr lang="ru-RU" dirty="0" smtClean="0"/>
              <a:t>труда</a:t>
            </a:r>
            <a:endParaRPr lang="ru-RU" dirty="0"/>
          </a:p>
          <a:p>
            <a:pPr>
              <a:buNone/>
            </a:pPr>
            <a:r>
              <a:rPr lang="ru-RU" dirty="0"/>
              <a:t>4) обеспечение государственной поддержки </a:t>
            </a:r>
            <a:r>
              <a:rPr lang="ru-RU" dirty="0" smtClean="0"/>
              <a:t>семьи</a:t>
            </a:r>
            <a:endParaRPr lang="ru-RU" dirty="0"/>
          </a:p>
          <a:p>
            <a:pPr>
              <a:buNone/>
            </a:pPr>
            <a:r>
              <a:rPr lang="ru-RU" b="1" dirty="0"/>
              <a:t>5) отделение религиозных объединений от </a:t>
            </a:r>
            <a:r>
              <a:rPr lang="ru-RU" b="1" dirty="0" smtClean="0"/>
              <a:t>государства</a:t>
            </a:r>
            <a:endParaRPr lang="ru-RU" b="1" dirty="0"/>
          </a:p>
          <a:p>
            <a:pPr>
              <a:buNone/>
            </a:pPr>
            <a:r>
              <a:rPr lang="ru-RU" dirty="0"/>
              <a:t>6) развитие свободного </a:t>
            </a:r>
            <a:r>
              <a:rPr lang="ru-RU" dirty="0" smtClean="0"/>
              <a:t>рынка</a:t>
            </a:r>
            <a:endParaRPr lang="ru-RU" dirty="0"/>
          </a:p>
        </p:txBody>
      </p:sp>
    </p:spTree>
    <p:extLst>
      <p:ext uri="{BB962C8B-B14F-4D97-AF65-F5344CB8AC3E}">
        <p14:creationId xmlns:p14="http://schemas.microsoft.com/office/powerpoint/2010/main" xmlns="" val="33475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a:bodyPr>
          <a:lstStyle/>
          <a:p>
            <a:pPr marL="118872" indent="0" algn="ctr">
              <a:buNone/>
            </a:pPr>
            <a:r>
              <a:rPr lang="ru-RU" dirty="0"/>
              <a:t>В соответствии с Конституцией РФ судьи независимы и подчиняются только</a:t>
            </a:r>
          </a:p>
          <a:p>
            <a:pPr marL="118872" indent="0">
              <a:buNone/>
            </a:pPr>
            <a:endParaRPr lang="ru-RU" dirty="0"/>
          </a:p>
          <a:p>
            <a:pPr>
              <a:buNone/>
            </a:pPr>
            <a:r>
              <a:rPr lang="ru-RU" dirty="0"/>
              <a:t>1) </a:t>
            </a:r>
            <a:r>
              <a:rPr lang="ru-RU" dirty="0" smtClean="0"/>
              <a:t>народу</a:t>
            </a:r>
            <a:endParaRPr lang="ru-RU" dirty="0"/>
          </a:p>
          <a:p>
            <a:pPr>
              <a:buNone/>
            </a:pPr>
            <a:r>
              <a:rPr lang="ru-RU" dirty="0"/>
              <a:t>2) федеральному </a:t>
            </a:r>
            <a:r>
              <a:rPr lang="ru-RU" dirty="0" smtClean="0"/>
              <a:t>закону</a:t>
            </a:r>
            <a:endParaRPr lang="ru-RU" dirty="0"/>
          </a:p>
          <a:p>
            <a:pPr>
              <a:buNone/>
            </a:pPr>
            <a:r>
              <a:rPr lang="ru-RU" dirty="0"/>
              <a:t>3) </a:t>
            </a:r>
            <a:r>
              <a:rPr lang="ru-RU" dirty="0" smtClean="0"/>
              <a:t>Президенту</a:t>
            </a:r>
            <a:endParaRPr lang="ru-RU" dirty="0"/>
          </a:p>
          <a:p>
            <a:pPr>
              <a:buNone/>
            </a:pPr>
            <a:r>
              <a:rPr lang="ru-RU" dirty="0"/>
              <a:t>4) </a:t>
            </a:r>
            <a:r>
              <a:rPr lang="ru-RU" dirty="0" smtClean="0"/>
              <a:t>Правительству</a:t>
            </a:r>
            <a:endParaRPr lang="ru-RU" dirty="0"/>
          </a:p>
          <a:p>
            <a:pPr>
              <a:buNone/>
            </a:pPr>
            <a:r>
              <a:rPr lang="ru-RU" dirty="0"/>
              <a:t>5) Конституции </a:t>
            </a:r>
            <a:r>
              <a:rPr lang="ru-RU" dirty="0" smtClean="0"/>
              <a:t>РФ</a:t>
            </a:r>
            <a:endParaRPr lang="ru-RU" dirty="0"/>
          </a:p>
          <a:p>
            <a:pPr>
              <a:buNone/>
            </a:pPr>
            <a:r>
              <a:rPr lang="ru-RU" dirty="0"/>
              <a:t>6) Генеральному </a:t>
            </a:r>
            <a:r>
              <a:rPr lang="ru-RU" dirty="0" smtClean="0"/>
              <a:t>прокурору</a:t>
            </a:r>
            <a:endParaRPr lang="ru-RU" dirty="0"/>
          </a:p>
        </p:txBody>
      </p:sp>
    </p:spTree>
    <p:extLst>
      <p:ext uri="{BB962C8B-B14F-4D97-AF65-F5344CB8AC3E}">
        <p14:creationId xmlns:p14="http://schemas.microsoft.com/office/powerpoint/2010/main" xmlns="" val="219588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a:bodyPr>
          <a:lstStyle/>
          <a:p>
            <a:pPr marL="118872" indent="0" algn="ctr">
              <a:buNone/>
            </a:pPr>
            <a:r>
              <a:rPr lang="ru-RU" dirty="0"/>
              <a:t>В соответствии с Конституцией РФ судьи независимы и подчиняются только</a:t>
            </a:r>
          </a:p>
          <a:p>
            <a:pPr marL="118872" indent="0">
              <a:buNone/>
            </a:pPr>
            <a:endParaRPr lang="ru-RU" dirty="0"/>
          </a:p>
          <a:p>
            <a:pPr>
              <a:buNone/>
            </a:pPr>
            <a:r>
              <a:rPr lang="ru-RU" dirty="0"/>
              <a:t>1) </a:t>
            </a:r>
            <a:r>
              <a:rPr lang="ru-RU" dirty="0" smtClean="0"/>
              <a:t>народу</a:t>
            </a:r>
            <a:endParaRPr lang="ru-RU" dirty="0"/>
          </a:p>
          <a:p>
            <a:pPr>
              <a:buNone/>
            </a:pPr>
            <a:r>
              <a:rPr lang="ru-RU" b="1" dirty="0"/>
              <a:t>2) федеральному </a:t>
            </a:r>
            <a:r>
              <a:rPr lang="ru-RU" b="1" dirty="0" smtClean="0"/>
              <a:t>закону</a:t>
            </a:r>
            <a:endParaRPr lang="ru-RU" b="1" dirty="0"/>
          </a:p>
          <a:p>
            <a:pPr>
              <a:buNone/>
            </a:pPr>
            <a:r>
              <a:rPr lang="ru-RU" dirty="0"/>
              <a:t>3) </a:t>
            </a:r>
            <a:r>
              <a:rPr lang="ru-RU" dirty="0" smtClean="0"/>
              <a:t>Президенту</a:t>
            </a:r>
            <a:endParaRPr lang="ru-RU" dirty="0"/>
          </a:p>
          <a:p>
            <a:pPr>
              <a:buNone/>
            </a:pPr>
            <a:r>
              <a:rPr lang="ru-RU" dirty="0"/>
              <a:t>4) </a:t>
            </a:r>
            <a:r>
              <a:rPr lang="ru-RU" dirty="0" smtClean="0"/>
              <a:t>Правительству</a:t>
            </a:r>
            <a:endParaRPr lang="ru-RU" dirty="0"/>
          </a:p>
          <a:p>
            <a:pPr>
              <a:buNone/>
            </a:pPr>
            <a:r>
              <a:rPr lang="ru-RU" b="1" dirty="0"/>
              <a:t>5) Конституции </a:t>
            </a:r>
            <a:r>
              <a:rPr lang="ru-RU" b="1" dirty="0" smtClean="0"/>
              <a:t>РФ</a:t>
            </a:r>
            <a:endParaRPr lang="ru-RU" b="1" dirty="0"/>
          </a:p>
          <a:p>
            <a:pPr>
              <a:buNone/>
            </a:pPr>
            <a:r>
              <a:rPr lang="ru-RU" dirty="0"/>
              <a:t>6) Генеральному </a:t>
            </a:r>
            <a:r>
              <a:rPr lang="ru-RU" dirty="0" smtClean="0"/>
              <a:t>прокурору</a:t>
            </a:r>
            <a:endParaRPr lang="ru-RU" dirty="0"/>
          </a:p>
        </p:txBody>
      </p:sp>
    </p:spTree>
    <p:extLst>
      <p:ext uri="{BB962C8B-B14F-4D97-AF65-F5344CB8AC3E}">
        <p14:creationId xmlns:p14="http://schemas.microsoft.com/office/powerpoint/2010/main" xmlns="" val="1381560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a:bodyPr>
          <a:lstStyle/>
          <a:p>
            <a:pPr marL="118872" indent="0" algn="ctr">
              <a:buNone/>
            </a:pPr>
            <a:r>
              <a:rPr lang="ru-RU" dirty="0"/>
              <a:t>Согласно Конституции РФ к ветвям высшей государственной власти относится </a:t>
            </a:r>
            <a:r>
              <a:rPr lang="ru-RU" dirty="0" smtClean="0"/>
              <a:t>власть</a:t>
            </a:r>
            <a:endParaRPr lang="ru-RU" dirty="0"/>
          </a:p>
          <a:p>
            <a:pPr>
              <a:buNone/>
            </a:pPr>
            <a:r>
              <a:rPr lang="ru-RU" dirty="0"/>
              <a:t> </a:t>
            </a:r>
          </a:p>
          <a:p>
            <a:pPr>
              <a:buNone/>
            </a:pPr>
            <a:r>
              <a:rPr lang="ru-RU" dirty="0"/>
              <a:t>1) </a:t>
            </a:r>
            <a:r>
              <a:rPr lang="ru-RU" dirty="0" smtClean="0"/>
              <a:t>судебная</a:t>
            </a:r>
            <a:endParaRPr lang="ru-RU" dirty="0"/>
          </a:p>
          <a:p>
            <a:pPr>
              <a:buNone/>
            </a:pPr>
            <a:r>
              <a:rPr lang="ru-RU" dirty="0"/>
              <a:t>2) </a:t>
            </a:r>
            <a:r>
              <a:rPr lang="ru-RU" dirty="0" smtClean="0"/>
              <a:t>муниципальная</a:t>
            </a:r>
            <a:endParaRPr lang="ru-RU" dirty="0"/>
          </a:p>
          <a:p>
            <a:pPr>
              <a:buNone/>
            </a:pPr>
            <a:r>
              <a:rPr lang="ru-RU" dirty="0"/>
              <a:t>3) </a:t>
            </a:r>
            <a:r>
              <a:rPr lang="ru-RU" dirty="0" smtClean="0"/>
              <a:t>исполнительная</a:t>
            </a:r>
            <a:endParaRPr lang="ru-RU" dirty="0"/>
          </a:p>
          <a:p>
            <a:pPr>
              <a:buNone/>
            </a:pPr>
            <a:r>
              <a:rPr lang="ru-RU" dirty="0"/>
              <a:t>4) </a:t>
            </a:r>
            <a:r>
              <a:rPr lang="ru-RU" dirty="0" smtClean="0"/>
              <a:t>партийная</a:t>
            </a:r>
            <a:endParaRPr lang="ru-RU" dirty="0"/>
          </a:p>
          <a:p>
            <a:pPr>
              <a:buNone/>
            </a:pPr>
            <a:r>
              <a:rPr lang="ru-RU" dirty="0"/>
              <a:t>5) </a:t>
            </a:r>
            <a:r>
              <a:rPr lang="ru-RU" dirty="0" smtClean="0"/>
              <a:t>законодательная</a:t>
            </a:r>
            <a:endParaRPr lang="ru-RU" dirty="0"/>
          </a:p>
          <a:p>
            <a:pPr>
              <a:buNone/>
            </a:pPr>
            <a:r>
              <a:rPr lang="ru-RU" dirty="0"/>
              <a:t>6) </a:t>
            </a:r>
            <a:r>
              <a:rPr lang="ru-RU" dirty="0" smtClean="0"/>
              <a:t>народная</a:t>
            </a:r>
            <a:endParaRPr lang="ru-RU" dirty="0"/>
          </a:p>
        </p:txBody>
      </p:sp>
    </p:spTree>
    <p:extLst>
      <p:ext uri="{BB962C8B-B14F-4D97-AF65-F5344CB8AC3E}">
        <p14:creationId xmlns:p14="http://schemas.microsoft.com/office/powerpoint/2010/main" xmlns="" val="1616699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a:bodyPr>
          <a:lstStyle/>
          <a:p>
            <a:pPr marL="118872" indent="0" algn="ctr">
              <a:buNone/>
            </a:pPr>
            <a:r>
              <a:rPr lang="ru-RU" dirty="0"/>
              <a:t>Согласно Конституции РФ к ветвям высшей государственной власти относится </a:t>
            </a:r>
            <a:r>
              <a:rPr lang="ru-RU" dirty="0" smtClean="0"/>
              <a:t>власть</a:t>
            </a:r>
            <a:endParaRPr lang="ru-RU" dirty="0"/>
          </a:p>
          <a:p>
            <a:endParaRPr lang="ru-RU" dirty="0"/>
          </a:p>
          <a:p>
            <a:pPr>
              <a:buNone/>
            </a:pPr>
            <a:r>
              <a:rPr lang="ru-RU" b="1" dirty="0"/>
              <a:t>1) </a:t>
            </a:r>
            <a:r>
              <a:rPr lang="ru-RU" b="1" dirty="0" smtClean="0"/>
              <a:t>судебная</a:t>
            </a:r>
            <a:endParaRPr lang="ru-RU" b="1" dirty="0"/>
          </a:p>
          <a:p>
            <a:pPr>
              <a:buNone/>
            </a:pPr>
            <a:r>
              <a:rPr lang="ru-RU" dirty="0"/>
              <a:t>2) </a:t>
            </a:r>
            <a:r>
              <a:rPr lang="ru-RU" dirty="0" smtClean="0"/>
              <a:t>муниципальная</a:t>
            </a:r>
            <a:endParaRPr lang="ru-RU" dirty="0"/>
          </a:p>
          <a:p>
            <a:pPr>
              <a:buNone/>
            </a:pPr>
            <a:r>
              <a:rPr lang="ru-RU" b="1" dirty="0"/>
              <a:t>3) </a:t>
            </a:r>
            <a:r>
              <a:rPr lang="ru-RU" b="1" dirty="0" smtClean="0"/>
              <a:t>исполнительная</a:t>
            </a:r>
            <a:endParaRPr lang="ru-RU" b="1" dirty="0"/>
          </a:p>
          <a:p>
            <a:pPr>
              <a:buNone/>
            </a:pPr>
            <a:r>
              <a:rPr lang="ru-RU" dirty="0"/>
              <a:t>4) </a:t>
            </a:r>
            <a:r>
              <a:rPr lang="ru-RU" dirty="0" smtClean="0"/>
              <a:t>партийная</a:t>
            </a:r>
            <a:endParaRPr lang="ru-RU" dirty="0"/>
          </a:p>
          <a:p>
            <a:pPr>
              <a:buNone/>
            </a:pPr>
            <a:r>
              <a:rPr lang="ru-RU" b="1" dirty="0"/>
              <a:t>5) </a:t>
            </a:r>
            <a:r>
              <a:rPr lang="ru-RU" b="1" dirty="0" smtClean="0"/>
              <a:t>законодательная</a:t>
            </a:r>
            <a:endParaRPr lang="ru-RU" b="1" dirty="0"/>
          </a:p>
          <a:p>
            <a:pPr>
              <a:buNone/>
            </a:pPr>
            <a:r>
              <a:rPr lang="ru-RU" dirty="0"/>
              <a:t>6) </a:t>
            </a:r>
            <a:r>
              <a:rPr lang="ru-RU" dirty="0" smtClean="0"/>
              <a:t>народная</a:t>
            </a:r>
            <a:endParaRPr lang="ru-RU" dirty="0"/>
          </a:p>
        </p:txBody>
      </p:sp>
    </p:spTree>
    <p:extLst>
      <p:ext uri="{BB962C8B-B14F-4D97-AF65-F5344CB8AC3E}">
        <p14:creationId xmlns:p14="http://schemas.microsoft.com/office/powerpoint/2010/main" xmlns="" val="3936459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fontScale="70000" lnSpcReduction="20000"/>
          </a:bodyPr>
          <a:lstStyle/>
          <a:p>
            <a:pPr marL="118872" indent="0" algn="ctr">
              <a:buNone/>
            </a:pPr>
            <a:r>
              <a:rPr lang="ru-RU" dirty="0"/>
              <a:t>В Статье 13 Конституции РФ закреплен принцип политического плюрализма. Это означает, что</a:t>
            </a:r>
          </a:p>
          <a:p>
            <a:pPr marL="118872" indent="0">
              <a:buNone/>
            </a:pPr>
            <a:endParaRPr lang="ru-RU" dirty="0"/>
          </a:p>
          <a:p>
            <a:pPr>
              <a:buNone/>
            </a:pPr>
            <a:r>
              <a:rPr lang="ru-RU" dirty="0"/>
              <a:t>1) признаны различные формы </a:t>
            </a:r>
            <a:r>
              <a:rPr lang="ru-RU" dirty="0" smtClean="0"/>
              <a:t>собственности</a:t>
            </a:r>
            <a:endParaRPr lang="ru-RU" dirty="0"/>
          </a:p>
          <a:p>
            <a:pPr>
              <a:buNone/>
            </a:pPr>
            <a:r>
              <a:rPr lang="ru-RU" dirty="0"/>
              <a:t>2) устанавливается запрет на признание какой-либо идеологии в качестве </a:t>
            </a:r>
            <a:r>
              <a:rPr lang="ru-RU" dirty="0" smtClean="0"/>
              <a:t>официальной</a:t>
            </a:r>
            <a:endParaRPr lang="ru-RU" dirty="0"/>
          </a:p>
          <a:p>
            <a:pPr>
              <a:buNone/>
            </a:pPr>
            <a:r>
              <a:rPr lang="ru-RU" dirty="0"/>
              <a:t>3) отсутствует государственная </a:t>
            </a:r>
            <a:r>
              <a:rPr lang="ru-RU" dirty="0" smtClean="0"/>
              <a:t>религия</a:t>
            </a:r>
            <a:endParaRPr lang="ru-RU" dirty="0"/>
          </a:p>
          <a:p>
            <a:pPr>
              <a:buNone/>
            </a:pPr>
            <a:r>
              <a:rPr lang="ru-RU" dirty="0"/>
              <a:t>4) провозглашена свобода политических мнений и </a:t>
            </a:r>
            <a:r>
              <a:rPr lang="ru-RU" dirty="0" smtClean="0"/>
              <a:t>действий</a:t>
            </a:r>
            <a:endParaRPr lang="ru-RU" dirty="0"/>
          </a:p>
          <a:p>
            <a:pPr>
              <a:buNone/>
            </a:pPr>
            <a:r>
              <a:rPr lang="ru-RU" dirty="0"/>
              <a:t>5) утверждена основа для существования в стране </a:t>
            </a:r>
            <a:r>
              <a:rPr lang="ru-RU" dirty="0" smtClean="0"/>
              <a:t>многопартийности</a:t>
            </a:r>
            <a:endParaRPr lang="ru-RU" dirty="0"/>
          </a:p>
          <a:p>
            <a:pPr>
              <a:buNone/>
            </a:pPr>
            <a:r>
              <a:rPr lang="ru-RU" dirty="0"/>
              <a:t>6) признаны права и свободы человека и </a:t>
            </a:r>
            <a:r>
              <a:rPr lang="ru-RU" dirty="0" smtClean="0"/>
              <a:t>гражданина</a:t>
            </a:r>
          </a:p>
          <a:p>
            <a:endParaRPr lang="ru-RU" dirty="0"/>
          </a:p>
          <a:p>
            <a:pPr>
              <a:buNone/>
            </a:pPr>
            <a:r>
              <a:rPr lang="ru-RU" dirty="0" smtClean="0"/>
              <a:t>Запишите в </a:t>
            </a:r>
            <a:r>
              <a:rPr lang="ru-RU" dirty="0"/>
              <a:t>ответ цифры в порядке возрастания.</a:t>
            </a:r>
          </a:p>
          <a:p>
            <a:pPr>
              <a:buNone/>
            </a:pPr>
            <a:r>
              <a:rPr lang="ru-RU" dirty="0"/>
              <a:t>Ответ</a:t>
            </a:r>
            <a:r>
              <a:rPr lang="ru-RU" dirty="0" smtClean="0"/>
              <a:t>:</a:t>
            </a:r>
            <a:endParaRPr lang="ru-RU" dirty="0"/>
          </a:p>
        </p:txBody>
      </p:sp>
    </p:spTree>
    <p:extLst>
      <p:ext uri="{BB962C8B-B14F-4D97-AF65-F5344CB8AC3E}">
        <p14:creationId xmlns:p14="http://schemas.microsoft.com/office/powerpoint/2010/main" xmlns="" val="812062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fontScale="70000" lnSpcReduction="20000"/>
          </a:bodyPr>
          <a:lstStyle/>
          <a:p>
            <a:pPr marL="118872" indent="0" algn="ctr">
              <a:buNone/>
            </a:pPr>
            <a:r>
              <a:rPr lang="ru-RU" dirty="0"/>
              <a:t>В Статье 13 Конституции РФ закреплен принцип политического плюрализма. Это означает, что</a:t>
            </a:r>
          </a:p>
          <a:p>
            <a:pPr marL="118872" indent="0">
              <a:buNone/>
            </a:pPr>
            <a:endParaRPr lang="ru-RU" dirty="0"/>
          </a:p>
          <a:p>
            <a:pPr>
              <a:buNone/>
            </a:pPr>
            <a:r>
              <a:rPr lang="ru-RU" dirty="0"/>
              <a:t>1) признаны различные формы </a:t>
            </a:r>
            <a:r>
              <a:rPr lang="ru-RU" dirty="0" smtClean="0"/>
              <a:t>собственности</a:t>
            </a:r>
            <a:endParaRPr lang="ru-RU" dirty="0"/>
          </a:p>
          <a:p>
            <a:pPr>
              <a:buNone/>
            </a:pPr>
            <a:r>
              <a:rPr lang="ru-RU" b="1" dirty="0"/>
              <a:t>2) устанавливается запрет на признание какой-либо идеологии в качестве </a:t>
            </a:r>
            <a:r>
              <a:rPr lang="ru-RU" b="1" dirty="0" smtClean="0"/>
              <a:t>официальной</a:t>
            </a:r>
            <a:endParaRPr lang="ru-RU" b="1" dirty="0"/>
          </a:p>
          <a:p>
            <a:pPr>
              <a:buNone/>
            </a:pPr>
            <a:r>
              <a:rPr lang="ru-RU" dirty="0"/>
              <a:t>3) отсутствует государственная </a:t>
            </a:r>
            <a:r>
              <a:rPr lang="ru-RU" dirty="0" smtClean="0"/>
              <a:t>религия</a:t>
            </a:r>
            <a:endParaRPr lang="ru-RU" dirty="0"/>
          </a:p>
          <a:p>
            <a:pPr>
              <a:buNone/>
            </a:pPr>
            <a:r>
              <a:rPr lang="ru-RU" b="1" dirty="0"/>
              <a:t>4) провозглашена свобода политических мнений и </a:t>
            </a:r>
            <a:r>
              <a:rPr lang="ru-RU" b="1" dirty="0" smtClean="0"/>
              <a:t>действий</a:t>
            </a:r>
            <a:endParaRPr lang="ru-RU" b="1" dirty="0"/>
          </a:p>
          <a:p>
            <a:pPr>
              <a:buNone/>
            </a:pPr>
            <a:r>
              <a:rPr lang="ru-RU" b="1" dirty="0"/>
              <a:t>5) утверждена основа для существования в стране </a:t>
            </a:r>
            <a:r>
              <a:rPr lang="ru-RU" b="1" dirty="0" smtClean="0"/>
              <a:t>многопартийности</a:t>
            </a:r>
            <a:endParaRPr lang="ru-RU" b="1" dirty="0"/>
          </a:p>
          <a:p>
            <a:pPr>
              <a:buNone/>
            </a:pPr>
            <a:r>
              <a:rPr lang="ru-RU" dirty="0"/>
              <a:t>6) признаны права и свободы человека и </a:t>
            </a:r>
            <a:r>
              <a:rPr lang="ru-RU" dirty="0" smtClean="0"/>
              <a:t>гражданина</a:t>
            </a:r>
          </a:p>
          <a:p>
            <a:endParaRPr lang="ru-RU" dirty="0"/>
          </a:p>
          <a:p>
            <a:pPr>
              <a:buNone/>
            </a:pPr>
            <a:r>
              <a:rPr lang="ru-RU" dirty="0" smtClean="0"/>
              <a:t>Запишите в </a:t>
            </a:r>
            <a:r>
              <a:rPr lang="ru-RU" dirty="0"/>
              <a:t>ответ цифры в порядке возрастания.</a:t>
            </a:r>
          </a:p>
          <a:p>
            <a:pPr>
              <a:buNone/>
            </a:pPr>
            <a:r>
              <a:rPr lang="ru-RU" dirty="0"/>
              <a:t>Ответ</a:t>
            </a:r>
            <a:r>
              <a:rPr lang="ru-RU" dirty="0" smtClean="0"/>
              <a:t>:</a:t>
            </a:r>
            <a:endParaRPr lang="ru-RU" dirty="0"/>
          </a:p>
        </p:txBody>
      </p:sp>
    </p:spTree>
    <p:extLst>
      <p:ext uri="{BB962C8B-B14F-4D97-AF65-F5344CB8AC3E}">
        <p14:creationId xmlns:p14="http://schemas.microsoft.com/office/powerpoint/2010/main" xmlns="" val="3367618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fontScale="70000" lnSpcReduction="20000"/>
          </a:bodyPr>
          <a:lstStyle/>
          <a:p>
            <a:pPr marL="118872" indent="0" algn="ctr">
              <a:buNone/>
            </a:pPr>
            <a:r>
              <a:rPr lang="ru-RU" dirty="0"/>
              <a:t>Какие положения отражают основы конституционного строя РФ? Запишите цифры в порядке возрастания, под которыми эти положения указаны.</a:t>
            </a:r>
          </a:p>
          <a:p>
            <a:pPr marL="118872" indent="0">
              <a:buNone/>
            </a:pPr>
            <a:endParaRPr lang="ru-RU" dirty="0"/>
          </a:p>
          <a:p>
            <a:pPr>
              <a:buNone/>
            </a:pPr>
            <a:r>
              <a:rPr lang="ru-RU" dirty="0"/>
              <a:t>1) Государство является демократическим федеративным правовым с республиканской формой правления</a:t>
            </a:r>
            <a:r>
              <a:rPr lang="ru-RU" dirty="0" smtClean="0"/>
              <a:t>.</a:t>
            </a:r>
            <a:endParaRPr lang="ru-RU" dirty="0"/>
          </a:p>
          <a:p>
            <a:pPr>
              <a:buNone/>
            </a:pPr>
            <a:r>
              <a:rPr lang="ru-RU" dirty="0"/>
              <a:t>2) Хозяйственная жизнь определяется и направляется государственным народнохозяйственным планом</a:t>
            </a:r>
            <a:r>
              <a:rPr lang="ru-RU" dirty="0" smtClean="0"/>
              <a:t>.</a:t>
            </a:r>
            <a:endParaRPr lang="ru-RU" dirty="0"/>
          </a:p>
          <a:p>
            <a:pPr>
              <a:buNone/>
            </a:pPr>
            <a:r>
              <a:rPr lang="ru-RU" dirty="0"/>
              <a:t>3) Вся власть принадлежит трудящимся города и деревни</a:t>
            </a:r>
            <a:r>
              <a:rPr lang="ru-RU" dirty="0" smtClean="0"/>
              <a:t>.</a:t>
            </a:r>
            <a:endParaRPr lang="ru-RU" dirty="0"/>
          </a:p>
          <a:p>
            <a:pPr>
              <a:buNone/>
            </a:pPr>
            <a:r>
              <a:rPr lang="ru-RU" dirty="0"/>
              <a:t>4) Высшим непосредственным выражением власти народа являются референдум и свободные выборы</a:t>
            </a:r>
            <a:r>
              <a:rPr lang="ru-RU" dirty="0" smtClean="0"/>
              <a:t>.</a:t>
            </a:r>
            <a:endParaRPr lang="ru-RU" dirty="0"/>
          </a:p>
          <a:p>
            <a:pPr>
              <a:buNone/>
            </a:pPr>
            <a:r>
              <a:rPr lang="ru-RU" dirty="0"/>
              <a:t>5) Земля, ее недра, воды, леса, шахты, рудники являются государственной собственностью</a:t>
            </a:r>
            <a:r>
              <a:rPr lang="ru-RU" dirty="0" smtClean="0"/>
              <a:t>.</a:t>
            </a:r>
            <a:endParaRPr lang="ru-RU" dirty="0"/>
          </a:p>
          <a:p>
            <a:pPr>
              <a:buNone/>
            </a:pPr>
            <a:r>
              <a:rPr lang="ru-RU" dirty="0"/>
              <a:t>6) Человек, его права и свободы являются высшей ценностью</a:t>
            </a:r>
            <a:r>
              <a:rPr lang="ru-RU" dirty="0" smtClean="0"/>
              <a:t>.</a:t>
            </a:r>
            <a:endParaRPr lang="ru-RU" dirty="0"/>
          </a:p>
        </p:txBody>
      </p:sp>
    </p:spTree>
    <p:extLst>
      <p:ext uri="{BB962C8B-B14F-4D97-AF65-F5344CB8AC3E}">
        <p14:creationId xmlns:p14="http://schemas.microsoft.com/office/powerpoint/2010/main" xmlns="" val="3706449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fontScale="70000" lnSpcReduction="20000"/>
          </a:bodyPr>
          <a:lstStyle/>
          <a:p>
            <a:pPr marL="118872" indent="0" algn="ctr">
              <a:buNone/>
            </a:pPr>
            <a:r>
              <a:rPr lang="ru-RU" dirty="0"/>
              <a:t>Какие положения отражают основы конституционного строя РФ? Запишите цифры в порядке возрастания, под которыми эти положения указаны.</a:t>
            </a:r>
          </a:p>
          <a:p>
            <a:pPr marL="118872" indent="0">
              <a:buNone/>
            </a:pPr>
            <a:endParaRPr lang="ru-RU" dirty="0"/>
          </a:p>
          <a:p>
            <a:pPr>
              <a:buNone/>
            </a:pPr>
            <a:r>
              <a:rPr lang="ru-RU" b="1" dirty="0"/>
              <a:t>1) Государство является демократическим федеративным правовым с республиканской формой правления</a:t>
            </a:r>
            <a:r>
              <a:rPr lang="ru-RU" b="1" dirty="0" smtClean="0"/>
              <a:t>.</a:t>
            </a:r>
            <a:endParaRPr lang="ru-RU" b="1" dirty="0"/>
          </a:p>
          <a:p>
            <a:pPr>
              <a:buNone/>
            </a:pPr>
            <a:r>
              <a:rPr lang="ru-RU" dirty="0"/>
              <a:t>2) Хозяйственная жизнь определяется и направляется государственным народнохозяйственным планом</a:t>
            </a:r>
            <a:r>
              <a:rPr lang="ru-RU" dirty="0" smtClean="0"/>
              <a:t>.</a:t>
            </a:r>
            <a:endParaRPr lang="ru-RU" dirty="0"/>
          </a:p>
          <a:p>
            <a:pPr>
              <a:buNone/>
            </a:pPr>
            <a:r>
              <a:rPr lang="ru-RU" dirty="0"/>
              <a:t>3) Вся власть принадлежит трудящимся города и деревни</a:t>
            </a:r>
            <a:r>
              <a:rPr lang="ru-RU" dirty="0" smtClean="0"/>
              <a:t>.</a:t>
            </a:r>
            <a:endParaRPr lang="ru-RU" dirty="0"/>
          </a:p>
          <a:p>
            <a:pPr>
              <a:buNone/>
            </a:pPr>
            <a:r>
              <a:rPr lang="ru-RU" b="1" dirty="0"/>
              <a:t>4) Высшим непосредственным выражением власти народа являются референдум и свободные выборы</a:t>
            </a:r>
            <a:r>
              <a:rPr lang="ru-RU" b="1" dirty="0" smtClean="0"/>
              <a:t>.</a:t>
            </a:r>
            <a:endParaRPr lang="ru-RU" b="1" dirty="0"/>
          </a:p>
          <a:p>
            <a:pPr>
              <a:buNone/>
            </a:pPr>
            <a:r>
              <a:rPr lang="ru-RU" dirty="0"/>
              <a:t>5) Земля, ее недра, воды, леса, шахты, рудники являются государственной собственностью</a:t>
            </a:r>
            <a:r>
              <a:rPr lang="ru-RU" dirty="0" smtClean="0"/>
              <a:t>.</a:t>
            </a:r>
            <a:endParaRPr lang="ru-RU" dirty="0"/>
          </a:p>
          <a:p>
            <a:pPr>
              <a:buNone/>
            </a:pPr>
            <a:r>
              <a:rPr lang="ru-RU" b="1" dirty="0"/>
              <a:t>6) Человек, его права и свободы являются высшей ценностью</a:t>
            </a:r>
            <a:r>
              <a:rPr lang="ru-RU" b="1" dirty="0" smtClean="0"/>
              <a:t>.</a:t>
            </a:r>
            <a:endParaRPr lang="ru-RU" b="1" dirty="0"/>
          </a:p>
        </p:txBody>
      </p:sp>
    </p:spTree>
    <p:extLst>
      <p:ext uri="{BB962C8B-B14F-4D97-AF65-F5344CB8AC3E}">
        <p14:creationId xmlns:p14="http://schemas.microsoft.com/office/powerpoint/2010/main" xmlns="" val="1692801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fontScale="55000" lnSpcReduction="20000"/>
          </a:bodyPr>
          <a:lstStyle/>
          <a:p>
            <a:pPr marL="118872" indent="0" algn="ctr">
              <a:buNone/>
            </a:pPr>
            <a:r>
              <a:rPr lang="ru-RU" dirty="0" smtClean="0"/>
              <a:t>Во </a:t>
            </a:r>
            <a:r>
              <a:rPr lang="ru-RU" dirty="0"/>
              <a:t>время экскурсии в районную управу учащиеся 10 класса познакомились с работой органа местного самоуправления. Какие из функций и особенностей местного самоуправления названы ниже? Выберите из приведённого списка положения, отражающие функции и черты местного самоуправления, и запишите цифры, под которыми они указаны.</a:t>
            </a:r>
          </a:p>
          <a:p>
            <a:endParaRPr lang="ru-RU" dirty="0"/>
          </a:p>
          <a:p>
            <a:pPr marL="118872" indent="0">
              <a:buNone/>
            </a:pPr>
            <a:endParaRPr lang="ru-RU" dirty="0"/>
          </a:p>
          <a:p>
            <a:pPr>
              <a:buNone/>
            </a:pPr>
            <a:r>
              <a:rPr lang="ru-RU" dirty="0"/>
              <a:t>1) Органы местного самоуправления назначаются городской администрацией</a:t>
            </a:r>
            <a:r>
              <a:rPr lang="ru-RU" dirty="0" smtClean="0"/>
              <a:t>.</a:t>
            </a:r>
            <a:endParaRPr lang="ru-RU" dirty="0"/>
          </a:p>
          <a:p>
            <a:pPr>
              <a:buNone/>
            </a:pPr>
            <a:r>
              <a:rPr lang="ru-RU" dirty="0"/>
              <a:t>2) </a:t>
            </a:r>
            <a:r>
              <a:rPr lang="ru-RU" dirty="0" smtClean="0"/>
              <a:t>Органы </a:t>
            </a:r>
            <a:r>
              <a:rPr lang="ru-RU" dirty="0"/>
              <a:t>местного самоуправления могут устанавливать местные налоги и сборы</a:t>
            </a:r>
            <a:r>
              <a:rPr lang="ru-RU" dirty="0" smtClean="0"/>
              <a:t>.</a:t>
            </a:r>
            <a:endParaRPr lang="ru-RU" dirty="0"/>
          </a:p>
          <a:p>
            <a:pPr>
              <a:buNone/>
            </a:pPr>
            <a:r>
              <a:rPr lang="ru-RU" dirty="0"/>
              <a:t>3) Органы местного самоуправления решают вопросы местного значения</a:t>
            </a:r>
            <a:r>
              <a:rPr lang="ru-RU" dirty="0" smtClean="0"/>
              <a:t>.</a:t>
            </a:r>
            <a:endParaRPr lang="ru-RU" dirty="0"/>
          </a:p>
          <a:p>
            <a:pPr>
              <a:buNone/>
            </a:pPr>
            <a:r>
              <a:rPr lang="ru-RU" dirty="0"/>
              <a:t>4) Гражданам предоставляются равные права на осуществление местного самоуправления</a:t>
            </a:r>
            <a:r>
              <a:rPr lang="ru-RU" dirty="0" smtClean="0"/>
              <a:t>.</a:t>
            </a:r>
            <a:endParaRPr lang="ru-RU" dirty="0"/>
          </a:p>
          <a:p>
            <a:pPr>
              <a:buNone/>
            </a:pPr>
            <a:r>
              <a:rPr lang="ru-RU" dirty="0"/>
              <a:t>5) Органы местного самоуправления обладают законодательной властью</a:t>
            </a:r>
            <a:r>
              <a:rPr lang="ru-RU" dirty="0" smtClean="0"/>
              <a:t>.</a:t>
            </a:r>
            <a:endParaRPr lang="ru-RU" dirty="0"/>
          </a:p>
          <a:p>
            <a:pPr>
              <a:buNone/>
            </a:pPr>
            <a:r>
              <a:rPr lang="ru-RU" dirty="0"/>
              <a:t>6) Органы местного самоуправления входят в систему органов государственной власти</a:t>
            </a:r>
            <a:r>
              <a:rPr lang="ru-RU" dirty="0" smtClean="0"/>
              <a:t>.</a:t>
            </a:r>
            <a:endParaRPr lang="ru-RU" dirty="0"/>
          </a:p>
        </p:txBody>
      </p:sp>
    </p:spTree>
    <p:extLst>
      <p:ext uri="{BB962C8B-B14F-4D97-AF65-F5344CB8AC3E}">
        <p14:creationId xmlns:p14="http://schemas.microsoft.com/office/powerpoint/2010/main" xmlns="" val="74190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55448"/>
            <a:ext cx="8784976" cy="1252728"/>
          </a:xfrm>
        </p:spPr>
        <p:txBody>
          <a:bodyPr>
            <a:normAutofit fontScale="90000"/>
          </a:bodyPr>
          <a:lstStyle/>
          <a:p>
            <a:pPr algn="ctr"/>
            <a:r>
              <a:rPr lang="ru-RU" dirty="0" smtClean="0"/>
              <a:t>Конституция Российской Федерации</a:t>
            </a:r>
            <a:endParaRPr lang="ru-RU" dirty="0"/>
          </a:p>
        </p:txBody>
      </p:sp>
      <p:sp>
        <p:nvSpPr>
          <p:cNvPr id="3" name="Прямоугольник 2"/>
          <p:cNvSpPr/>
          <p:nvPr/>
        </p:nvSpPr>
        <p:spPr>
          <a:xfrm>
            <a:off x="0" y="1459972"/>
            <a:ext cx="9144000" cy="12961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200" b="1" i="1" dirty="0" smtClean="0">
                <a:latin typeface="Bookman Old Style" panose="02050604050505020204" pitchFamily="18" charset="0"/>
              </a:rPr>
              <a:t>Конституция</a:t>
            </a:r>
            <a:r>
              <a:rPr lang="ru-RU" sz="2200" dirty="0" smtClean="0">
                <a:latin typeface="Bookman Old Style" panose="02050604050505020204" pitchFamily="18" charset="0"/>
              </a:rPr>
              <a:t> </a:t>
            </a:r>
            <a:r>
              <a:rPr lang="ru-RU" sz="2200" dirty="0">
                <a:latin typeface="Bookman Old Style" panose="02050604050505020204" pitchFamily="18" charset="0"/>
              </a:rPr>
              <a:t>– это основной </a:t>
            </a:r>
            <a:r>
              <a:rPr lang="ru-RU" sz="2200" dirty="0" smtClean="0">
                <a:latin typeface="Bookman Old Style" panose="02050604050505020204" pitchFamily="18" charset="0"/>
              </a:rPr>
              <a:t>закон государства</a:t>
            </a:r>
            <a:endParaRPr lang="ru-RU" dirty="0"/>
          </a:p>
        </p:txBody>
      </p:sp>
      <p:pic>
        <p:nvPicPr>
          <p:cNvPr id="2050" name="Picture 2" descr="http://www.magput.ru/pics/large/47102.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2276" b="27203"/>
          <a:stretch/>
        </p:blipFill>
        <p:spPr bwMode="auto">
          <a:xfrm>
            <a:off x="0" y="2780928"/>
            <a:ext cx="9144000" cy="4104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870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fontScale="55000" lnSpcReduction="20000"/>
          </a:bodyPr>
          <a:lstStyle/>
          <a:p>
            <a:pPr marL="118872" indent="0" algn="ctr">
              <a:buNone/>
            </a:pPr>
            <a:r>
              <a:rPr lang="ru-RU" dirty="0" smtClean="0"/>
              <a:t>Во </a:t>
            </a:r>
            <a:r>
              <a:rPr lang="ru-RU" dirty="0"/>
              <a:t>время экскурсии в районную управу учащиеся 10 класса познакомились с работой органа местного самоуправления. Какие из функций и особенностей местного самоуправления названы ниже? Выберите из приведённого списка положения, отражающие функции и черты местного самоуправления, и запишите цифры, под которыми они указаны.</a:t>
            </a:r>
          </a:p>
          <a:p>
            <a:endParaRPr lang="ru-RU" dirty="0"/>
          </a:p>
          <a:p>
            <a:pPr marL="118872" indent="0">
              <a:buNone/>
            </a:pPr>
            <a:endParaRPr lang="ru-RU" dirty="0"/>
          </a:p>
          <a:p>
            <a:pPr>
              <a:buNone/>
            </a:pPr>
            <a:r>
              <a:rPr lang="ru-RU" dirty="0"/>
              <a:t>1) Органы местного самоуправления назначаются городской администрацией</a:t>
            </a:r>
            <a:r>
              <a:rPr lang="ru-RU" dirty="0" smtClean="0"/>
              <a:t>.</a:t>
            </a:r>
            <a:endParaRPr lang="ru-RU" dirty="0"/>
          </a:p>
          <a:p>
            <a:pPr>
              <a:buNone/>
            </a:pPr>
            <a:r>
              <a:rPr lang="ru-RU" b="1" dirty="0"/>
              <a:t>2) </a:t>
            </a:r>
            <a:r>
              <a:rPr lang="ru-RU" b="1" dirty="0" smtClean="0"/>
              <a:t>Органы </a:t>
            </a:r>
            <a:r>
              <a:rPr lang="ru-RU" b="1" dirty="0"/>
              <a:t>местного самоуправления могут устанавливать местные налоги и сборы</a:t>
            </a:r>
            <a:r>
              <a:rPr lang="ru-RU" b="1" dirty="0" smtClean="0"/>
              <a:t>.</a:t>
            </a:r>
            <a:endParaRPr lang="ru-RU" b="1" dirty="0"/>
          </a:p>
          <a:p>
            <a:pPr>
              <a:buNone/>
            </a:pPr>
            <a:r>
              <a:rPr lang="ru-RU" b="1" dirty="0"/>
              <a:t>3) Органы местного самоуправления решают вопросы местного значения</a:t>
            </a:r>
            <a:r>
              <a:rPr lang="ru-RU" b="1" dirty="0" smtClean="0"/>
              <a:t>.</a:t>
            </a:r>
            <a:endParaRPr lang="ru-RU" b="1" dirty="0"/>
          </a:p>
          <a:p>
            <a:pPr>
              <a:buNone/>
            </a:pPr>
            <a:r>
              <a:rPr lang="ru-RU" b="1" dirty="0"/>
              <a:t>4) Гражданам предоставляются равные права на осуществление местного самоуправления</a:t>
            </a:r>
            <a:r>
              <a:rPr lang="ru-RU" b="1" dirty="0" smtClean="0"/>
              <a:t>.</a:t>
            </a:r>
            <a:endParaRPr lang="ru-RU" b="1" dirty="0"/>
          </a:p>
          <a:p>
            <a:pPr>
              <a:buNone/>
            </a:pPr>
            <a:r>
              <a:rPr lang="ru-RU" b="1" dirty="0"/>
              <a:t>5) Органы местного самоуправления обладают законодательной властью</a:t>
            </a:r>
            <a:r>
              <a:rPr lang="ru-RU" b="1" dirty="0" smtClean="0"/>
              <a:t>.</a:t>
            </a:r>
            <a:endParaRPr lang="ru-RU" b="1" dirty="0"/>
          </a:p>
          <a:p>
            <a:pPr>
              <a:buNone/>
            </a:pPr>
            <a:r>
              <a:rPr lang="ru-RU" dirty="0"/>
              <a:t>6) Органы местного самоуправления входят в систему органов государственной власти</a:t>
            </a:r>
            <a:r>
              <a:rPr lang="ru-RU" dirty="0" smtClean="0"/>
              <a:t>.</a:t>
            </a:r>
            <a:endParaRPr lang="ru-RU" dirty="0"/>
          </a:p>
        </p:txBody>
      </p:sp>
    </p:spTree>
    <p:extLst>
      <p:ext uri="{BB962C8B-B14F-4D97-AF65-F5344CB8AC3E}">
        <p14:creationId xmlns:p14="http://schemas.microsoft.com/office/powerpoint/2010/main" xmlns="" val="1333427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Содержимое 2"/>
          <p:cNvSpPr>
            <a:spLocks noGrp="1"/>
          </p:cNvSpPr>
          <p:nvPr>
            <p:ph idx="1"/>
          </p:nvPr>
        </p:nvSpPr>
        <p:spPr/>
        <p:txBody>
          <a:bodyPr/>
          <a:lstStyle/>
          <a:p>
            <a:pPr lvl="0" algn="ctr">
              <a:buNone/>
            </a:pPr>
            <a:r>
              <a:rPr lang="ru-RU" dirty="0" smtClean="0"/>
              <a:t>В ст. 13 Конституции РФ утверждается: «В Российской Федерации признается идеологическое многообразие». Проиллюстрируйте тремя примерами данное конституционное положение.</a:t>
            </a:r>
          </a:p>
          <a:p>
            <a:pPr>
              <a:buNone/>
            </a:pP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Содержимое 2"/>
          <p:cNvSpPr>
            <a:spLocks noGrp="1"/>
          </p:cNvSpPr>
          <p:nvPr>
            <p:ph idx="1"/>
          </p:nvPr>
        </p:nvSpPr>
        <p:spPr/>
        <p:txBody>
          <a:bodyPr/>
          <a:lstStyle/>
          <a:p>
            <a:pPr lvl="0" algn="ctr">
              <a:buNone/>
            </a:pPr>
            <a:r>
              <a:rPr lang="ru-RU" sz="1800" dirty="0" smtClean="0"/>
              <a:t>Установите соответствие между ветвями государственной власти в РФ и её органами: к каждой позиции, данной в первом столбце, подберите соответствующую позицию из второго столбца.</a:t>
            </a:r>
          </a:p>
          <a:p>
            <a:pPr>
              <a:buNone/>
            </a:pPr>
            <a:endParaRPr lang="ru-RU" dirty="0"/>
          </a:p>
        </p:txBody>
      </p:sp>
      <p:graphicFrame>
        <p:nvGraphicFramePr>
          <p:cNvPr id="4" name="Таблица 3"/>
          <p:cNvGraphicFramePr>
            <a:graphicFrameLocks noGrp="1"/>
          </p:cNvGraphicFramePr>
          <p:nvPr/>
        </p:nvGraphicFramePr>
        <p:xfrm>
          <a:off x="785786" y="2857496"/>
          <a:ext cx="7715304" cy="2045208"/>
        </p:xfrm>
        <a:graphic>
          <a:graphicData uri="http://schemas.openxmlformats.org/drawingml/2006/table">
            <a:tbl>
              <a:tblPr/>
              <a:tblGrid>
                <a:gridCol w="3626193"/>
                <a:gridCol w="462918"/>
                <a:gridCol w="3626193"/>
              </a:tblGrid>
              <a:tr h="0">
                <a:tc>
                  <a:txBody>
                    <a:bodyPr/>
                    <a:lstStyle/>
                    <a:p>
                      <a:pPr algn="ctr">
                        <a:lnSpc>
                          <a:spcPct val="115000"/>
                        </a:lnSpc>
                        <a:spcAft>
                          <a:spcPts val="0"/>
                        </a:spcAft>
                      </a:pPr>
                      <a:r>
                        <a:rPr lang="ru-RU" sz="1200" dirty="0">
                          <a:solidFill>
                            <a:srgbClr val="000000"/>
                          </a:solidFill>
                          <a:latin typeface="Arial"/>
                          <a:ea typeface="Times New Roman"/>
                          <a:cs typeface="Times New Roman"/>
                        </a:rPr>
                        <a:t>ОРГАНЫ </a:t>
                      </a:r>
                      <a:r>
                        <a:rPr lang="ru-RU" sz="1200" dirty="0" smtClean="0">
                          <a:solidFill>
                            <a:srgbClr val="000000"/>
                          </a:solidFill>
                          <a:latin typeface="Arial"/>
                          <a:ea typeface="Times New Roman"/>
                          <a:cs typeface="Times New Roman"/>
                        </a:rPr>
                        <a:t>ГОСУДАРСТВЕННОЙ </a:t>
                      </a:r>
                      <a:r>
                        <a:rPr lang="ru-RU" sz="1200" dirty="0">
                          <a:solidFill>
                            <a:srgbClr val="000000"/>
                          </a:solidFill>
                          <a:latin typeface="Arial"/>
                          <a:ea typeface="Times New Roman"/>
                          <a:cs typeface="Times New Roman"/>
                        </a:rPr>
                        <a:t>ВЛАСТИ</a:t>
                      </a:r>
                      <a:br>
                        <a:rPr lang="ru-RU" sz="1200" dirty="0">
                          <a:solidFill>
                            <a:srgbClr val="000000"/>
                          </a:solidFill>
                          <a:latin typeface="Arial"/>
                          <a:ea typeface="Times New Roman"/>
                          <a:cs typeface="Times New Roman"/>
                        </a:rPr>
                      </a:br>
                      <a:r>
                        <a:rPr lang="ru-RU" sz="1200" dirty="0">
                          <a:solidFill>
                            <a:srgbClr val="000000"/>
                          </a:solidFill>
                          <a:latin typeface="Arial"/>
                          <a:ea typeface="Times New Roman"/>
                          <a:cs typeface="Times New Roman"/>
                        </a:rPr>
                        <a:t>В РФ</a:t>
                      </a:r>
                      <a:endParaRPr lang="ru-RU" sz="1100" dirty="0">
                        <a:latin typeface="Calibri"/>
                        <a:ea typeface="Calibri"/>
                        <a:cs typeface="Times New Roman"/>
                      </a:endParaRPr>
                    </a:p>
                  </a:txBody>
                  <a:tcPr marL="38100" marR="38100" marT="38100" marB="38100" anchor="ctr">
                    <a:lnL>
                      <a:noFill/>
                    </a:lnL>
                    <a:lnR>
                      <a:noFill/>
                    </a:lnR>
                    <a:lnT>
                      <a:noFill/>
                    </a:lnT>
                    <a:lnB>
                      <a:noFill/>
                    </a:lnB>
                  </a:tcPr>
                </a:tc>
                <a:tc>
                  <a:txBody>
                    <a:bodyPr/>
                    <a:lstStyle/>
                    <a:p>
                      <a:pPr>
                        <a:lnSpc>
                          <a:spcPct val="115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a:noFill/>
                    </a:lnL>
                    <a:lnR>
                      <a:noFill/>
                    </a:lnR>
                    <a:lnT>
                      <a:noFill/>
                    </a:lnT>
                    <a:lnB>
                      <a:noFill/>
                    </a:lnB>
                  </a:tcPr>
                </a:tc>
                <a:tc>
                  <a:txBody>
                    <a:bodyPr/>
                    <a:lstStyle/>
                    <a:p>
                      <a:pPr algn="ctr">
                        <a:lnSpc>
                          <a:spcPct val="115000"/>
                        </a:lnSpc>
                        <a:spcAft>
                          <a:spcPts val="0"/>
                        </a:spcAft>
                      </a:pPr>
                      <a:r>
                        <a:rPr lang="ru-RU" sz="1200">
                          <a:solidFill>
                            <a:srgbClr val="000000"/>
                          </a:solidFill>
                          <a:latin typeface="Arial"/>
                          <a:ea typeface="Times New Roman"/>
                          <a:cs typeface="Times New Roman"/>
                        </a:rPr>
                        <a:t>ВЕТВИ</a:t>
                      </a:r>
                      <a:br>
                        <a:rPr lang="ru-RU" sz="1200">
                          <a:solidFill>
                            <a:srgbClr val="000000"/>
                          </a:solidFill>
                          <a:latin typeface="Arial"/>
                          <a:ea typeface="Times New Roman"/>
                          <a:cs typeface="Times New Roman"/>
                        </a:rPr>
                      </a:br>
                      <a:r>
                        <a:rPr lang="ru-RU" sz="1200">
                          <a:solidFill>
                            <a:srgbClr val="000000"/>
                          </a:solidFill>
                          <a:latin typeface="Arial"/>
                          <a:ea typeface="Times New Roman"/>
                          <a:cs typeface="Times New Roman"/>
                        </a:rPr>
                        <a:t>ГОСУДАРСТВЕННОЙ</a:t>
                      </a:r>
                      <a:br>
                        <a:rPr lang="ru-RU" sz="1200">
                          <a:solidFill>
                            <a:srgbClr val="000000"/>
                          </a:solidFill>
                          <a:latin typeface="Arial"/>
                          <a:ea typeface="Times New Roman"/>
                          <a:cs typeface="Times New Roman"/>
                        </a:rPr>
                      </a:br>
                      <a:r>
                        <a:rPr lang="ru-RU" sz="1200">
                          <a:solidFill>
                            <a:srgbClr val="000000"/>
                          </a:solidFill>
                          <a:latin typeface="Arial"/>
                          <a:ea typeface="Times New Roman"/>
                          <a:cs typeface="Times New Roman"/>
                        </a:rPr>
                        <a:t>ВЛАСТИ</a:t>
                      </a:r>
                      <a:endParaRPr lang="ru-RU" sz="1100">
                        <a:latin typeface="Calibri"/>
                        <a:ea typeface="Calibri"/>
                        <a:cs typeface="Times New Roman"/>
                      </a:endParaRPr>
                    </a:p>
                  </a:txBody>
                  <a:tcPr marL="38100" marR="38100" marT="38100" marB="38100" anchor="ctr">
                    <a:lnL>
                      <a:noFill/>
                    </a:lnL>
                    <a:lnR>
                      <a:noFill/>
                    </a:lnR>
                    <a:lnT>
                      <a:noFill/>
                    </a:lnT>
                    <a:lnB>
                      <a:noFill/>
                    </a:lnB>
                  </a:tcPr>
                </a:tc>
              </a:tr>
              <a:tr h="0">
                <a:tc>
                  <a:txBody>
                    <a:bodyPr/>
                    <a:lstStyle/>
                    <a:p>
                      <a:pPr indent="238125">
                        <a:lnSpc>
                          <a:spcPct val="115000"/>
                        </a:lnSpc>
                        <a:spcAft>
                          <a:spcPts val="0"/>
                        </a:spcAft>
                      </a:pPr>
                      <a:r>
                        <a:rPr lang="ru-RU" sz="1200" dirty="0">
                          <a:solidFill>
                            <a:srgbClr val="000000"/>
                          </a:solidFill>
                          <a:latin typeface="Arial"/>
                          <a:ea typeface="Times New Roman"/>
                          <a:cs typeface="Times New Roman"/>
                        </a:rPr>
                        <a:t>А) </a:t>
                      </a:r>
                      <a:r>
                        <a:rPr lang="ru-RU" sz="1200" dirty="0" smtClean="0">
                          <a:solidFill>
                            <a:srgbClr val="000000"/>
                          </a:solidFill>
                          <a:latin typeface="Arial"/>
                          <a:ea typeface="Times New Roman"/>
                          <a:cs typeface="Times New Roman"/>
                        </a:rPr>
                        <a:t>Верховный </a:t>
                      </a:r>
                      <a:r>
                        <a:rPr lang="ru-RU" sz="1200" dirty="0">
                          <a:solidFill>
                            <a:srgbClr val="000000"/>
                          </a:solidFill>
                          <a:latin typeface="Arial"/>
                          <a:ea typeface="Times New Roman"/>
                          <a:cs typeface="Times New Roman"/>
                        </a:rPr>
                        <a:t>суд</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Б) </a:t>
                      </a:r>
                      <a:r>
                        <a:rPr lang="ru-RU" sz="1200" dirty="0" smtClean="0">
                          <a:solidFill>
                            <a:srgbClr val="000000"/>
                          </a:solidFill>
                          <a:latin typeface="Arial"/>
                          <a:ea typeface="Times New Roman"/>
                          <a:cs typeface="Times New Roman"/>
                        </a:rPr>
                        <a:t>губернатор </a:t>
                      </a:r>
                      <a:r>
                        <a:rPr lang="ru-RU" sz="1200" dirty="0">
                          <a:solidFill>
                            <a:srgbClr val="000000"/>
                          </a:solidFill>
                          <a:latin typeface="Arial"/>
                          <a:ea typeface="Times New Roman"/>
                          <a:cs typeface="Times New Roman"/>
                        </a:rPr>
                        <a:t>области</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В) Совет Федерации</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Г) </a:t>
                      </a:r>
                      <a:r>
                        <a:rPr lang="ru-RU" sz="1200" dirty="0" smtClean="0">
                          <a:solidFill>
                            <a:srgbClr val="000000"/>
                          </a:solidFill>
                          <a:latin typeface="Arial"/>
                          <a:ea typeface="Times New Roman"/>
                          <a:cs typeface="Times New Roman"/>
                        </a:rPr>
                        <a:t>Государственная </a:t>
                      </a:r>
                      <a:r>
                        <a:rPr lang="ru-RU" sz="1200" dirty="0">
                          <a:solidFill>
                            <a:srgbClr val="000000"/>
                          </a:solidFill>
                          <a:latin typeface="Arial"/>
                          <a:ea typeface="Times New Roman"/>
                          <a:cs typeface="Times New Roman"/>
                        </a:rPr>
                        <a:t>дума</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Д) </a:t>
                      </a:r>
                      <a:r>
                        <a:rPr lang="ru-RU" sz="1200" dirty="0" smtClean="0">
                          <a:solidFill>
                            <a:srgbClr val="000000"/>
                          </a:solidFill>
                          <a:latin typeface="Arial"/>
                          <a:ea typeface="Times New Roman"/>
                          <a:cs typeface="Times New Roman"/>
                        </a:rPr>
                        <a:t>Конституционный </a:t>
                      </a:r>
                      <a:r>
                        <a:rPr lang="ru-RU" sz="1200" dirty="0">
                          <a:solidFill>
                            <a:srgbClr val="000000"/>
                          </a:solidFill>
                          <a:latin typeface="Arial"/>
                          <a:ea typeface="Times New Roman"/>
                          <a:cs typeface="Times New Roman"/>
                        </a:rPr>
                        <a:t>суд</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Е) </a:t>
                      </a:r>
                      <a:r>
                        <a:rPr lang="ru-RU" sz="1200" dirty="0" smtClean="0">
                          <a:solidFill>
                            <a:srgbClr val="000000"/>
                          </a:solidFill>
                          <a:latin typeface="Arial"/>
                          <a:ea typeface="Times New Roman"/>
                          <a:cs typeface="Times New Roman"/>
                        </a:rPr>
                        <a:t>Правительство </a:t>
                      </a:r>
                      <a:r>
                        <a:rPr lang="ru-RU" sz="1200" dirty="0">
                          <a:solidFill>
                            <a:srgbClr val="000000"/>
                          </a:solidFill>
                          <a:latin typeface="Arial"/>
                          <a:ea typeface="Times New Roman"/>
                          <a:cs typeface="Times New Roman"/>
                        </a:rPr>
                        <a:t>РФ</a:t>
                      </a:r>
                      <a:endParaRPr lang="ru-RU" sz="1100" dirty="0">
                        <a:latin typeface="Calibri"/>
                        <a:ea typeface="Calibri"/>
                        <a:cs typeface="Times New Roman"/>
                      </a:endParaRPr>
                    </a:p>
                  </a:txBody>
                  <a:tcPr marL="38100" marR="38100" marT="38100" marB="38100">
                    <a:lnL>
                      <a:noFill/>
                    </a:lnL>
                    <a:lnR>
                      <a:noFill/>
                    </a:lnR>
                    <a:lnT>
                      <a:noFill/>
                    </a:lnT>
                    <a:lnB>
                      <a:noFill/>
                    </a:lnB>
                  </a:tcPr>
                </a:tc>
                <a:tc>
                  <a:txBody>
                    <a:bodyPr/>
                    <a:lstStyle/>
                    <a:p>
                      <a:pPr>
                        <a:lnSpc>
                          <a:spcPct val="115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a:noFill/>
                    </a:lnL>
                    <a:lnR>
                      <a:noFill/>
                    </a:lnR>
                    <a:lnT>
                      <a:noFill/>
                    </a:lnT>
                    <a:lnB>
                      <a:noFill/>
                    </a:lnB>
                  </a:tcPr>
                </a:tc>
                <a:tc>
                  <a:txBody>
                    <a:bodyPr/>
                    <a:lstStyle/>
                    <a:p>
                      <a:pPr indent="238125">
                        <a:lnSpc>
                          <a:spcPct val="115000"/>
                        </a:lnSpc>
                        <a:spcAft>
                          <a:spcPts val="0"/>
                        </a:spcAft>
                      </a:pPr>
                      <a:r>
                        <a:rPr lang="ru-RU" sz="1200" dirty="0">
                          <a:solidFill>
                            <a:srgbClr val="000000"/>
                          </a:solidFill>
                          <a:latin typeface="Arial"/>
                          <a:ea typeface="Times New Roman"/>
                          <a:cs typeface="Times New Roman"/>
                        </a:rPr>
                        <a:t>1) законодательная</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2) исполнительная</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3) судебная</a:t>
                      </a:r>
                      <a:endParaRPr lang="ru-RU" sz="1100" dirty="0">
                        <a:latin typeface="Calibri"/>
                        <a:ea typeface="Calibri"/>
                        <a:cs typeface="Times New Roman"/>
                      </a:endParaRPr>
                    </a:p>
                  </a:txBody>
                  <a:tcPr marL="38100" marR="38100" marT="38100" marB="38100">
                    <a:lnL>
                      <a:noFill/>
                    </a:lnL>
                    <a:lnR>
                      <a:noFill/>
                    </a:lnR>
                    <a:lnT>
                      <a:noFill/>
                    </a:lnT>
                    <a:lnB>
                      <a:noFill/>
                    </a:lnB>
                  </a:tcPr>
                </a:tc>
              </a:tr>
            </a:tbl>
          </a:graphicData>
        </a:graphic>
      </p:graphicFrame>
      <p:sp>
        <p:nvSpPr>
          <p:cNvPr id="5" name="Rectangle 2"/>
          <p:cNvSpPr>
            <a:spLocks noChangeArrowheads="1"/>
          </p:cNvSpPr>
          <p:nvPr/>
        </p:nvSpPr>
        <p:spPr bwMode="auto">
          <a:xfrm>
            <a:off x="0" y="485776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38125"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Запишите в ответ цифры, расположив их в порядке, соответствующем буквам: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nvGraphicFramePr>
        <p:xfrm>
          <a:off x="357158" y="5357826"/>
          <a:ext cx="2571750" cy="540132"/>
        </p:xfrm>
        <a:graphic>
          <a:graphicData uri="http://schemas.openxmlformats.org/drawingml/2006/table">
            <a:tbl>
              <a:tblPr/>
              <a:tblGrid>
                <a:gridCol w="428625"/>
                <a:gridCol w="428625"/>
                <a:gridCol w="428625"/>
                <a:gridCol w="428625"/>
                <a:gridCol w="428625"/>
                <a:gridCol w="428625"/>
              </a:tblGrid>
              <a:tr h="0">
                <a:tc>
                  <a:txBody>
                    <a:bodyPr/>
                    <a:lstStyle/>
                    <a:p>
                      <a:pPr algn="ctr">
                        <a:lnSpc>
                          <a:spcPct val="106000"/>
                        </a:lnSpc>
                        <a:spcAft>
                          <a:spcPts val="0"/>
                        </a:spcAft>
                      </a:pPr>
                      <a:r>
                        <a:rPr lang="ru-RU" sz="1200" dirty="0">
                          <a:solidFill>
                            <a:srgbClr val="000000"/>
                          </a:solidFill>
                          <a:latin typeface="Arial"/>
                          <a:ea typeface="Times New Roman"/>
                          <a:cs typeface="Times New Roman"/>
                        </a:rPr>
                        <a:t>A</a:t>
                      </a:r>
                      <a:endParaRPr lang="ru-RU"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a:solidFill>
                            <a:srgbClr val="000000"/>
                          </a:solidFill>
                          <a:latin typeface="Arial"/>
                          <a:ea typeface="Times New Roman"/>
                          <a:cs typeface="Times New Roman"/>
                        </a:rPr>
                        <a:t>Б</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a:solidFill>
                            <a:srgbClr val="000000"/>
                          </a:solidFill>
                          <a:latin typeface="Arial"/>
                          <a:ea typeface="Times New Roman"/>
                          <a:cs typeface="Times New Roman"/>
                        </a:rPr>
                        <a:t>В</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a:solidFill>
                            <a:srgbClr val="000000"/>
                          </a:solidFill>
                          <a:latin typeface="Arial"/>
                          <a:ea typeface="Times New Roman"/>
                          <a:cs typeface="Times New Roman"/>
                        </a:rPr>
                        <a:t>Г</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a:solidFill>
                            <a:srgbClr val="000000"/>
                          </a:solidFill>
                          <a:latin typeface="Arial"/>
                          <a:ea typeface="Times New Roman"/>
                          <a:cs typeface="Times New Roman"/>
                        </a:rPr>
                        <a:t>Д</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a:solidFill>
                            <a:srgbClr val="000000"/>
                          </a:solidFill>
                          <a:latin typeface="Arial"/>
                          <a:ea typeface="Times New Roman"/>
                          <a:cs typeface="Times New Roman"/>
                        </a:rPr>
                        <a:t>Е</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065">
                <a:tc>
                  <a:txBody>
                    <a:bodyPr/>
                    <a:lstStyle/>
                    <a:p>
                      <a:pPr>
                        <a:lnSpc>
                          <a:spcPct val="106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dirty="0">
                          <a:solidFill>
                            <a:srgbClr val="000000"/>
                          </a:solidFill>
                          <a:latin typeface="Arial"/>
                          <a:ea typeface="Times New Roman"/>
                          <a:cs typeface="Times New Roman"/>
                        </a:rPr>
                        <a:t> </a:t>
                      </a:r>
                      <a:endParaRPr lang="ru-RU"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Содержимое 2"/>
          <p:cNvSpPr>
            <a:spLocks noGrp="1"/>
          </p:cNvSpPr>
          <p:nvPr>
            <p:ph idx="1"/>
          </p:nvPr>
        </p:nvSpPr>
        <p:spPr/>
        <p:txBody>
          <a:bodyPr>
            <a:normAutofit fontScale="55000" lnSpcReduction="20000"/>
          </a:bodyPr>
          <a:lstStyle/>
          <a:p>
            <a:pPr lvl="0" algn="ctr">
              <a:buNone/>
            </a:pPr>
            <a:r>
              <a:rPr lang="ru-RU" dirty="0" smtClean="0"/>
              <a:t>Российская Федерация — светское государство. Какие из перечисленных положений раскрывают смысл этого конституционного принципа? Запишите цифры, под которыми они указаны.</a:t>
            </a:r>
          </a:p>
          <a:p>
            <a:pPr>
              <a:buNone/>
            </a:pPr>
            <a:r>
              <a:rPr lang="ru-RU" dirty="0" smtClean="0"/>
              <a:t> </a:t>
            </a:r>
          </a:p>
          <a:p>
            <a:pPr>
              <a:buNone/>
            </a:pPr>
            <a:r>
              <a:rPr lang="ru-RU" dirty="0" smtClean="0"/>
              <a:t>1) Никакая религия не может устанавливаться в качестве государственной или обязательной.</a:t>
            </a:r>
          </a:p>
          <a:p>
            <a:pPr>
              <a:buNone/>
            </a:pPr>
            <a:r>
              <a:rPr lang="ru-RU" dirty="0" smtClean="0"/>
              <a:t>2) Никакая идеология не может устанавливаться в качестве государственной или обязательной.</a:t>
            </a:r>
          </a:p>
          <a:p>
            <a:pPr>
              <a:buNone/>
            </a:pPr>
            <a:r>
              <a:rPr lang="ru-RU" dirty="0" smtClean="0"/>
              <a:t>3) Религиозные объединения отделены от государства и равны перед законом.</a:t>
            </a:r>
          </a:p>
          <a:p>
            <a:pPr>
              <a:buNone/>
            </a:pPr>
            <a:r>
              <a:rPr lang="ru-RU" dirty="0" smtClean="0"/>
              <a:t>4) В Российской Федерации признаются политическое многообразие, многопартийность.</a:t>
            </a:r>
          </a:p>
          <a:p>
            <a:pPr>
              <a:buNone/>
            </a:pPr>
            <a:r>
              <a:rPr lang="ru-RU" dirty="0" smtClean="0"/>
              <a:t>5) Российская Федерация обеспечивает целостность и неприкосновенность своей территории.</a:t>
            </a:r>
          </a:p>
          <a:p>
            <a:pPr>
              <a:buNone/>
            </a:pPr>
            <a:r>
              <a:rPr lang="ru-RU" dirty="0" smtClean="0"/>
              <a:t>6) Во взаимоотношениях с федеральными органами государственной власти все субъекты Российской Федерации между собой равноправны.</a:t>
            </a:r>
          </a:p>
          <a:p>
            <a:pPr>
              <a:buNone/>
            </a:pPr>
            <a:r>
              <a:rPr lang="ru-RU" dirty="0" smtClean="0"/>
              <a:t>Ответ:</a:t>
            </a:r>
          </a:p>
          <a:p>
            <a:pPr>
              <a:buNone/>
            </a:pP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Содержимое 2"/>
          <p:cNvSpPr>
            <a:spLocks noGrp="1"/>
          </p:cNvSpPr>
          <p:nvPr>
            <p:ph idx="1"/>
          </p:nvPr>
        </p:nvSpPr>
        <p:spPr/>
        <p:txBody>
          <a:bodyPr/>
          <a:lstStyle/>
          <a:p>
            <a:pPr lvl="0" algn="ctr">
              <a:buNone/>
            </a:pPr>
            <a:r>
              <a:rPr lang="ru-RU" dirty="0" smtClean="0"/>
              <a:t>Статья 7 Конституции РФ указывает: «Россия — социальное государство». Проиллюстрируйте тремя примерами социальные права граждан РФ.</a:t>
            </a:r>
          </a:p>
          <a:p>
            <a:pPr>
              <a:buNone/>
            </a:pP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Содержимое 2"/>
          <p:cNvSpPr>
            <a:spLocks noGrp="1"/>
          </p:cNvSpPr>
          <p:nvPr>
            <p:ph idx="1"/>
          </p:nvPr>
        </p:nvSpPr>
        <p:spPr/>
        <p:txBody>
          <a:bodyPr>
            <a:normAutofit fontScale="70000" lnSpcReduction="20000"/>
          </a:bodyPr>
          <a:lstStyle/>
          <a:p>
            <a:pPr lvl="0" algn="ctr">
              <a:buNone/>
            </a:pPr>
            <a:r>
              <a:rPr lang="ru-RU" dirty="0" smtClean="0"/>
              <a:t>Согласно Конституции, в РФ устанавливается верховенство закона в общественной жизни. Носителем суверенитета и единственным источником власти в РФ является ее многонациональный народ. Какие принципы конституционного строя отражаются в этих положениях? Запишите цифры, под которыми они указаны.</a:t>
            </a:r>
          </a:p>
          <a:p>
            <a:endParaRPr lang="ru-RU" dirty="0" smtClean="0"/>
          </a:p>
          <a:p>
            <a:pPr>
              <a:buNone/>
            </a:pPr>
            <a:r>
              <a:rPr lang="ru-RU" dirty="0" smtClean="0"/>
              <a:t>1) республиканское правление</a:t>
            </a:r>
          </a:p>
          <a:p>
            <a:pPr>
              <a:buNone/>
            </a:pPr>
            <a:r>
              <a:rPr lang="ru-RU" dirty="0" smtClean="0"/>
              <a:t>2) разделение властей</a:t>
            </a:r>
          </a:p>
          <a:p>
            <a:pPr>
              <a:buNone/>
            </a:pPr>
            <a:r>
              <a:rPr lang="ru-RU" dirty="0" smtClean="0"/>
              <a:t>3) правовая государственность</a:t>
            </a:r>
          </a:p>
          <a:p>
            <a:pPr>
              <a:buNone/>
            </a:pPr>
            <a:r>
              <a:rPr lang="ru-RU" dirty="0" smtClean="0"/>
              <a:t>4) идеологическое многообразие</a:t>
            </a:r>
          </a:p>
          <a:p>
            <a:pPr>
              <a:buNone/>
            </a:pPr>
            <a:r>
              <a:rPr lang="ru-RU" dirty="0" smtClean="0"/>
              <a:t>5) демократизм</a:t>
            </a:r>
          </a:p>
          <a:p>
            <a:pPr>
              <a:buNone/>
            </a:pPr>
            <a:r>
              <a:rPr lang="ru-RU" dirty="0" smtClean="0"/>
              <a:t>6) федерализм</a:t>
            </a:r>
          </a:p>
          <a:p>
            <a:pPr>
              <a:buNone/>
            </a:pPr>
            <a:r>
              <a:rPr lang="ru-RU" dirty="0" smtClean="0"/>
              <a:t>Ответ:</a:t>
            </a:r>
          </a:p>
          <a:p>
            <a:pPr>
              <a:buNone/>
            </a:pP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Содержимое 2"/>
          <p:cNvSpPr>
            <a:spLocks noGrp="1"/>
          </p:cNvSpPr>
          <p:nvPr>
            <p:ph idx="1"/>
          </p:nvPr>
        </p:nvSpPr>
        <p:spPr/>
        <p:txBody>
          <a:bodyPr/>
          <a:lstStyle/>
          <a:p>
            <a:pPr lvl="0" algn="ctr">
              <a:buNone/>
            </a:pPr>
            <a:r>
              <a:rPr lang="ru-RU" sz="2000" dirty="0" smtClean="0"/>
              <a:t>Какой смысл обществоведы вкладывают в понятие «конституционный строй»? Привлекая знания обществоведческого курса, составьте два предложения: одно предложение, содержащее информацию о разделении властей в РФ, и одно предложение, раскрывающее действующий в РФ принцип идеологического многообразия.</a:t>
            </a:r>
          </a:p>
          <a:p>
            <a:pPr>
              <a:buNone/>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9992" y="476672"/>
            <a:ext cx="3353995" cy="769441"/>
          </a:xfrm>
          <a:prstGeom prst="rect">
            <a:avLst/>
          </a:prstGeom>
          <a:noFill/>
        </p:spPr>
        <p:txBody>
          <a:bodyPr wrap="none" rtlCol="0">
            <a:spAutoFit/>
          </a:bodyPr>
          <a:lstStyle/>
          <a:p>
            <a:r>
              <a:rPr lang="ru-RU" sz="4400" b="1" dirty="0" smtClean="0"/>
              <a:t>Федерализм</a:t>
            </a:r>
            <a:endParaRPr lang="ru-RU" sz="4400" b="1" dirty="0"/>
          </a:p>
        </p:txBody>
      </p:sp>
      <p:pic>
        <p:nvPicPr>
          <p:cNvPr id="4100" name="Picture 4" descr="https://upload.wikimedia.org/wikipedia/commons/thumb/6/69/Map_of_federal_states.svg/400px-Map_of_federal_states.svg.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28" y="1772816"/>
            <a:ext cx="9015367" cy="4620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3028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Федеративное устройство РФ</a:t>
            </a:r>
            <a:endParaRPr lang="ru-RU" dirty="0"/>
          </a:p>
        </p:txBody>
      </p:sp>
      <p:sp>
        <p:nvSpPr>
          <p:cNvPr id="3" name="Скругленный прямоугольник 2"/>
          <p:cNvSpPr/>
          <p:nvPr/>
        </p:nvSpPr>
        <p:spPr>
          <a:xfrm>
            <a:off x="323528" y="1700808"/>
            <a:ext cx="8568952" cy="15841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i="1">
                <a:latin typeface="Bookman Old Style" panose="02050604050505020204" pitchFamily="18" charset="0"/>
              </a:rPr>
              <a:t>Федерализм </a:t>
            </a:r>
            <a:r>
              <a:rPr lang="ru-RU" sz="2000">
                <a:latin typeface="Bookman Old Style" panose="02050604050505020204" pitchFamily="18" charset="0"/>
              </a:rPr>
              <a:t>– это принцип территориальной организации государства, выраженный в характере взаимоотношений субъектов федерации между собой и федеральными органами государственной власти. </a:t>
            </a:r>
          </a:p>
        </p:txBody>
      </p:sp>
      <p:pic>
        <p:nvPicPr>
          <p:cNvPr id="5" name="Picture 2" descr="Субъекты Российской Федерации 2014.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2023"/>
          <a:stretch/>
        </p:blipFill>
        <p:spPr bwMode="auto">
          <a:xfrm>
            <a:off x="771792" y="2852936"/>
            <a:ext cx="7600415" cy="4115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2120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Федеративное устройство РФ</a:t>
            </a:r>
          </a:p>
        </p:txBody>
      </p:sp>
      <p:sp>
        <p:nvSpPr>
          <p:cNvPr id="4" name="Скругленный прямоугольник 3"/>
          <p:cNvSpPr/>
          <p:nvPr/>
        </p:nvSpPr>
        <p:spPr>
          <a:xfrm>
            <a:off x="2051720" y="1772816"/>
            <a:ext cx="5256584"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dirty="0" smtClean="0">
                <a:latin typeface="Bookman Old Style" panose="02050604050505020204" pitchFamily="18" charset="0"/>
              </a:rPr>
              <a:t>Функции федерализма</a:t>
            </a:r>
            <a:endParaRPr lang="ru-RU" sz="2400" dirty="0">
              <a:latin typeface="Bookman Old Style" panose="02050604050505020204" pitchFamily="18" charset="0"/>
            </a:endParaRPr>
          </a:p>
        </p:txBody>
      </p:sp>
      <p:graphicFrame>
        <p:nvGraphicFramePr>
          <p:cNvPr id="6" name="Схема 5"/>
          <p:cNvGraphicFramePr/>
          <p:nvPr>
            <p:extLst>
              <p:ext uri="{D42A27DB-BD31-4B8C-83A1-F6EECF244321}">
                <p14:modId xmlns:p14="http://schemas.microsoft.com/office/powerpoint/2010/main" xmlns="" val="185687102"/>
              </p:ext>
            </p:extLst>
          </p:nvPr>
        </p:nvGraphicFramePr>
        <p:xfrm>
          <a:off x="457200" y="3054924"/>
          <a:ext cx="8229600" cy="361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50507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Отличия конституции от других правовых актов</a:t>
            </a:r>
            <a:endParaRPr lang="ru-RU" dirty="0"/>
          </a:p>
        </p:txBody>
      </p:sp>
      <p:graphicFrame>
        <p:nvGraphicFramePr>
          <p:cNvPr id="4" name="Содержимое 3"/>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Федеративное устройство</a:t>
            </a:r>
            <a:endParaRPr lang="ru-RU" dirty="0"/>
          </a:p>
        </p:txBody>
      </p:sp>
      <p:sp>
        <p:nvSpPr>
          <p:cNvPr id="4" name="Скругленный прямоугольник 3"/>
          <p:cNvSpPr/>
          <p:nvPr/>
        </p:nvSpPr>
        <p:spPr>
          <a:xfrm>
            <a:off x="2843808" y="1628800"/>
            <a:ext cx="3672408" cy="7920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800" dirty="0" smtClean="0">
                <a:latin typeface="Bookman Old Style" panose="02050604050505020204" pitchFamily="18" charset="0"/>
              </a:rPr>
              <a:t>Модели </a:t>
            </a:r>
            <a:endParaRPr lang="ru-RU" sz="2800" dirty="0">
              <a:latin typeface="Bookman Old Style" panose="02050604050505020204" pitchFamily="18" charset="0"/>
            </a:endParaRPr>
          </a:p>
        </p:txBody>
      </p:sp>
      <p:sp>
        <p:nvSpPr>
          <p:cNvPr id="5" name="Скругленный прямоугольник 4"/>
          <p:cNvSpPr/>
          <p:nvPr/>
        </p:nvSpPr>
        <p:spPr>
          <a:xfrm>
            <a:off x="4716016" y="2636912"/>
            <a:ext cx="4032448" cy="10081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latin typeface="Bookman Old Style" panose="02050604050505020204" pitchFamily="18" charset="0"/>
              </a:rPr>
              <a:t>Кооперативная</a:t>
            </a:r>
            <a:endParaRPr lang="ru-RU" sz="2400" dirty="0">
              <a:latin typeface="Bookman Old Style" panose="02050604050505020204" pitchFamily="18" charset="0"/>
            </a:endParaRPr>
          </a:p>
        </p:txBody>
      </p:sp>
      <p:sp>
        <p:nvSpPr>
          <p:cNvPr id="6" name="Скругленный прямоугольник 5"/>
          <p:cNvSpPr/>
          <p:nvPr/>
        </p:nvSpPr>
        <p:spPr>
          <a:xfrm>
            <a:off x="395536" y="2637292"/>
            <a:ext cx="4032448" cy="10081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latin typeface="Bookman Old Style" panose="02050604050505020204" pitchFamily="18" charset="0"/>
              </a:rPr>
              <a:t>Дуалистическая</a:t>
            </a:r>
            <a:endParaRPr lang="ru-RU" sz="2400" dirty="0">
              <a:latin typeface="Bookman Old Style" panose="02050604050505020204" pitchFamily="18" charset="0"/>
            </a:endParaRPr>
          </a:p>
        </p:txBody>
      </p:sp>
      <p:sp>
        <p:nvSpPr>
          <p:cNvPr id="9" name="Скругленный прямоугольник 8"/>
          <p:cNvSpPr/>
          <p:nvPr/>
        </p:nvSpPr>
        <p:spPr>
          <a:xfrm>
            <a:off x="4788024" y="3933056"/>
            <a:ext cx="4032448" cy="26642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dirty="0" smtClean="0"/>
              <a:t>основана </a:t>
            </a:r>
            <a:r>
              <a:rPr lang="ru-RU" sz="2000" dirty="0"/>
              <a:t>на идее взаимного дополнения центра и субъектов федерации, их взаимовыгодного сотрудничества </a:t>
            </a:r>
            <a:r>
              <a:rPr lang="ru-RU" sz="2000" dirty="0" smtClean="0"/>
              <a:t>(ФРГ)</a:t>
            </a:r>
            <a:endParaRPr lang="ru-RU" sz="2000" dirty="0"/>
          </a:p>
        </p:txBody>
      </p:sp>
      <p:sp>
        <p:nvSpPr>
          <p:cNvPr id="10" name="Скругленный прямоугольник 9"/>
          <p:cNvSpPr/>
          <p:nvPr/>
        </p:nvSpPr>
        <p:spPr>
          <a:xfrm>
            <a:off x="395536" y="3861808"/>
            <a:ext cx="4032448" cy="27355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ru-RU" sz="2400" dirty="0"/>
          </a:p>
          <a:p>
            <a:pPr algn="ctr"/>
            <a:r>
              <a:rPr lang="ru-RU" sz="2000" dirty="0"/>
              <a:t>базируется на идее равновесия между Федерацией и ее субъектами, которые имеют свои предметы ведения и не вмешиваются в дела друг друга </a:t>
            </a:r>
            <a:r>
              <a:rPr lang="ru-RU" sz="2000" dirty="0" smtClean="0"/>
              <a:t>США</a:t>
            </a:r>
            <a:r>
              <a:rPr lang="ru-RU" sz="2000" dirty="0"/>
              <a:t>) </a:t>
            </a:r>
          </a:p>
          <a:p>
            <a:r>
              <a:rPr lang="ru-RU" sz="2400" dirty="0"/>
              <a:t>	</a:t>
            </a:r>
          </a:p>
        </p:txBody>
      </p:sp>
    </p:spTree>
    <p:extLst>
      <p:ext uri="{BB962C8B-B14F-4D97-AF65-F5344CB8AC3E}">
        <p14:creationId xmlns:p14="http://schemas.microsoft.com/office/powerpoint/2010/main" xmlns="" val="7013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4836"/>
            <a:ext cx="8784976" cy="1315932"/>
          </a:xfrm>
        </p:spPr>
        <p:txBody>
          <a:bodyPr>
            <a:normAutofit/>
          </a:bodyPr>
          <a:lstStyle/>
          <a:p>
            <a:pPr algn="ctr"/>
            <a:r>
              <a:rPr lang="ru-RU" dirty="0" smtClean="0"/>
              <a:t>Принципы федерализма</a:t>
            </a:r>
            <a:endParaRPr lang="ru-RU" dirty="0"/>
          </a:p>
        </p:txBody>
      </p:sp>
      <p:sp>
        <p:nvSpPr>
          <p:cNvPr id="3" name="Объект 2"/>
          <p:cNvSpPr>
            <a:spLocks noGrp="1"/>
          </p:cNvSpPr>
          <p:nvPr>
            <p:ph idx="1"/>
          </p:nvPr>
        </p:nvSpPr>
        <p:spPr>
          <a:xfrm>
            <a:off x="755576" y="3717032"/>
            <a:ext cx="7543800" cy="266206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85000" lnSpcReduction="20000"/>
          </a:bodyPr>
          <a:lstStyle/>
          <a:p>
            <a:pPr algn="just"/>
            <a:r>
              <a:rPr lang="ru-RU" i="1" dirty="0" smtClean="0"/>
              <a:t>Государственная </a:t>
            </a:r>
            <a:r>
              <a:rPr lang="ru-RU" i="1" dirty="0"/>
              <a:t>целостность РФ</a:t>
            </a:r>
            <a:r>
              <a:rPr lang="ru-RU" dirty="0"/>
              <a:t>. </a:t>
            </a:r>
            <a:endParaRPr lang="ru-RU" dirty="0" smtClean="0"/>
          </a:p>
          <a:p>
            <a:pPr algn="just"/>
            <a:r>
              <a:rPr lang="ru-RU" i="1" dirty="0" smtClean="0"/>
              <a:t>Единство </a:t>
            </a:r>
            <a:r>
              <a:rPr lang="ru-RU" i="1" dirty="0"/>
              <a:t>системы государственной власти</a:t>
            </a:r>
            <a:r>
              <a:rPr lang="ru-RU" dirty="0"/>
              <a:t>. </a:t>
            </a:r>
            <a:endParaRPr lang="ru-RU" dirty="0" smtClean="0"/>
          </a:p>
          <a:p>
            <a:pPr algn="just"/>
            <a:r>
              <a:rPr lang="ru-RU" i="1" dirty="0" smtClean="0"/>
              <a:t>Разграничение </a:t>
            </a:r>
            <a:r>
              <a:rPr lang="ru-RU" i="1" dirty="0"/>
              <a:t>предметов ведения и полномочий между органами государственной власти РФ и её субъектов</a:t>
            </a:r>
            <a:r>
              <a:rPr lang="ru-RU" dirty="0"/>
              <a:t>. </a:t>
            </a:r>
            <a:endParaRPr lang="ru-RU" dirty="0" smtClean="0"/>
          </a:p>
          <a:p>
            <a:pPr algn="just"/>
            <a:r>
              <a:rPr lang="ru-RU" i="1" dirty="0" smtClean="0"/>
              <a:t>Равноправие </a:t>
            </a:r>
            <a:r>
              <a:rPr lang="ru-RU" i="1" dirty="0"/>
              <a:t>и самоопределение народов</a:t>
            </a:r>
            <a:r>
              <a:rPr lang="ru-RU" dirty="0"/>
              <a:t>. </a:t>
            </a:r>
            <a:endParaRPr lang="ru-RU" dirty="0" smtClean="0"/>
          </a:p>
          <a:p>
            <a:pPr algn="just"/>
            <a:r>
              <a:rPr lang="ru-RU" i="1" dirty="0" smtClean="0"/>
              <a:t>Равноправие </a:t>
            </a:r>
            <a:r>
              <a:rPr lang="ru-RU" i="1" dirty="0"/>
              <a:t>субъектов РФ</a:t>
            </a:r>
            <a:r>
              <a:rPr lang="ru-RU" dirty="0"/>
              <a:t> </a:t>
            </a:r>
          </a:p>
        </p:txBody>
      </p:sp>
      <p:sp>
        <p:nvSpPr>
          <p:cNvPr id="4" name="Скругленный прямоугольник 3"/>
          <p:cNvSpPr/>
          <p:nvPr/>
        </p:nvSpPr>
        <p:spPr>
          <a:xfrm>
            <a:off x="611560" y="1700808"/>
            <a:ext cx="7687816" cy="165618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200" dirty="0">
                <a:latin typeface="Bookman Old Style" panose="02050604050505020204" pitchFamily="18" charset="0"/>
              </a:rPr>
              <a:t>Федеративное устройство РФ основано на конституционных принципах, закреплённых в статье 5 Конституции РФ</a:t>
            </a:r>
            <a:r>
              <a:rPr lang="ru-RU" sz="2200" dirty="0" smtClean="0">
                <a:latin typeface="Bookman Old Style" panose="02050604050505020204" pitchFamily="18" charset="0"/>
              </a:rPr>
              <a:t>:</a:t>
            </a:r>
            <a:endParaRPr lang="ru-RU" sz="2200" dirty="0">
              <a:latin typeface="Bookman Old Style" panose="02050604050505020204" pitchFamily="18" charset="0"/>
            </a:endParaRPr>
          </a:p>
        </p:txBody>
      </p:sp>
    </p:spTree>
    <p:extLst>
      <p:ext uri="{BB962C8B-B14F-4D97-AF65-F5344CB8AC3E}">
        <p14:creationId xmlns:p14="http://schemas.microsoft.com/office/powerpoint/2010/main" xmlns="" val="362832140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Конституция РФ</a:t>
            </a:r>
            <a:endParaRPr lang="ru-RU" dirty="0"/>
          </a:p>
        </p:txBody>
      </p:sp>
      <p:graphicFrame>
        <p:nvGraphicFramePr>
          <p:cNvPr id="3" name="Объект 3"/>
          <p:cNvGraphicFramePr>
            <a:graphicFrameLocks noGrp="1"/>
          </p:cNvGraphicFramePr>
          <p:nvPr>
            <p:ph idx="1"/>
            <p:extLst>
              <p:ext uri="{D42A27DB-BD31-4B8C-83A1-F6EECF244321}">
                <p14:modId xmlns:p14="http://schemas.microsoft.com/office/powerpoint/2010/main" xmlns="" val="497811100"/>
              </p:ext>
            </p:extLst>
          </p:nvPr>
        </p:nvGraphicFramePr>
        <p:xfrm>
          <a:off x="0" y="1196752"/>
          <a:ext cx="9144000" cy="5661247"/>
        </p:xfrm>
        <a:graphic>
          <a:graphicData uri="http://schemas.openxmlformats.org/drawingml/2006/table">
            <a:tbl>
              <a:tblPr/>
              <a:tblGrid>
                <a:gridCol w="1763688"/>
                <a:gridCol w="7380312"/>
              </a:tblGrid>
              <a:tr h="1278346">
                <a:tc>
                  <a:txBody>
                    <a:bodyPr/>
                    <a:lstStyle/>
                    <a:p>
                      <a:pPr algn="just"/>
                      <a:r>
                        <a:rPr lang="ru-RU" sz="1600" u="none" strike="noStrike" dirty="0">
                          <a:solidFill>
                            <a:schemeClr val="tx1"/>
                          </a:solidFill>
                          <a:effectLst/>
                        </a:rPr>
                        <a:t>Республика</a:t>
                      </a:r>
                      <a:endParaRPr lang="ru-RU" sz="1600" dirty="0">
                        <a:solidFill>
                          <a:schemeClr val="tx1"/>
                        </a:solidFill>
                        <a:effectLst/>
                      </a:endParaRPr>
                    </a:p>
                  </a:txBody>
                  <a:tcPr marL="31340" marR="31340" marT="15670" marB="1567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just">
                        <a:buFont typeface="Arial"/>
                        <a:buChar char="•"/>
                      </a:pPr>
                      <a:r>
                        <a:rPr lang="ru-RU" sz="1600" dirty="0">
                          <a:solidFill>
                            <a:schemeClr val="tx1"/>
                          </a:solidFill>
                          <a:effectLst/>
                        </a:rPr>
                        <a:t>охарактеризована в Конституции России как «</a:t>
                      </a:r>
                      <a:r>
                        <a:rPr lang="ru-RU" sz="1600" u="none" strike="noStrike" dirty="0">
                          <a:solidFill>
                            <a:schemeClr val="tx1"/>
                          </a:solidFill>
                          <a:effectLst/>
                        </a:rPr>
                        <a:t>государство</a:t>
                      </a:r>
                      <a:r>
                        <a:rPr lang="ru-RU" sz="1600" dirty="0">
                          <a:solidFill>
                            <a:schemeClr val="tx1"/>
                          </a:solidFill>
                          <a:effectLst/>
                        </a:rPr>
                        <a:t>» (часть 2 </a:t>
                      </a:r>
                      <a:r>
                        <a:rPr lang="ru-RU" sz="1600" u="none" strike="noStrike" dirty="0">
                          <a:solidFill>
                            <a:schemeClr val="tx1"/>
                          </a:solidFill>
                          <a:effectLst/>
                        </a:rPr>
                        <a:t>статьи 5</a:t>
                      </a:r>
                      <a:r>
                        <a:rPr lang="ru-RU" sz="1600" dirty="0">
                          <a:solidFill>
                            <a:schemeClr val="tx1"/>
                          </a:solidFill>
                          <a:effectLst/>
                        </a:rPr>
                        <a:t>);</a:t>
                      </a:r>
                    </a:p>
                    <a:p>
                      <a:pPr algn="just">
                        <a:buFont typeface="Arial"/>
                        <a:buChar char="•"/>
                      </a:pPr>
                      <a:r>
                        <a:rPr lang="ru-RU" sz="1600" dirty="0">
                          <a:solidFill>
                            <a:schemeClr val="tx1"/>
                          </a:solidFill>
                          <a:effectLst/>
                        </a:rPr>
                        <a:t>статус определяется Конституцией России и своей </a:t>
                      </a:r>
                      <a:r>
                        <a:rPr lang="ru-RU" sz="1600" u="none" strike="noStrike" dirty="0">
                          <a:solidFill>
                            <a:schemeClr val="tx1"/>
                          </a:solidFill>
                          <a:effectLst/>
                        </a:rPr>
                        <a:t>конституцией</a:t>
                      </a:r>
                      <a:r>
                        <a:rPr lang="ru-RU" sz="1600" dirty="0">
                          <a:solidFill>
                            <a:schemeClr val="tx1"/>
                          </a:solidFill>
                          <a:effectLst/>
                        </a:rPr>
                        <a:t> (часть 2 </a:t>
                      </a:r>
                      <a:r>
                        <a:rPr lang="ru-RU" sz="1600" u="none" strike="noStrike" dirty="0" smtClean="0">
                          <a:solidFill>
                            <a:schemeClr val="tx1"/>
                          </a:solidFill>
                          <a:effectLst/>
                        </a:rPr>
                        <a:t>статьи</a:t>
                      </a:r>
                      <a:r>
                        <a:rPr lang="ru-RU" sz="1600" u="none" strike="noStrike" baseline="0" dirty="0" smtClean="0">
                          <a:solidFill>
                            <a:schemeClr val="tx1"/>
                          </a:solidFill>
                          <a:effectLst/>
                        </a:rPr>
                        <a:t> </a:t>
                      </a:r>
                      <a:r>
                        <a:rPr lang="ru-RU" sz="1600" u="none" strike="noStrike" dirty="0" smtClean="0">
                          <a:solidFill>
                            <a:schemeClr val="tx1"/>
                          </a:solidFill>
                          <a:effectLst/>
                        </a:rPr>
                        <a:t>5</a:t>
                      </a:r>
                      <a:r>
                        <a:rPr lang="ru-RU" sz="1600" dirty="0">
                          <a:solidFill>
                            <a:schemeClr val="tx1"/>
                          </a:solidFill>
                          <a:effectLst/>
                        </a:rPr>
                        <a:t>, часть 1 </a:t>
                      </a:r>
                      <a:r>
                        <a:rPr lang="ru-RU" sz="1600" u="none" strike="noStrike" dirty="0">
                          <a:solidFill>
                            <a:schemeClr val="tx1"/>
                          </a:solidFill>
                          <a:effectLst/>
                        </a:rPr>
                        <a:t>статьи 66</a:t>
                      </a:r>
                      <a:r>
                        <a:rPr lang="ru-RU" sz="1600" dirty="0">
                          <a:solidFill>
                            <a:schemeClr val="tx1"/>
                          </a:solidFill>
                          <a:effectLst/>
                        </a:rPr>
                        <a:t>);</a:t>
                      </a:r>
                    </a:p>
                    <a:p>
                      <a:pPr algn="just">
                        <a:buFont typeface="Arial"/>
                        <a:buChar char="•"/>
                      </a:pPr>
                      <a:r>
                        <a:rPr lang="ru-RU" sz="1600" dirty="0">
                          <a:solidFill>
                            <a:schemeClr val="tx1"/>
                          </a:solidFill>
                          <a:effectLst/>
                        </a:rPr>
                        <a:t>вправе устанавливать свои </a:t>
                      </a:r>
                      <a:r>
                        <a:rPr lang="ru-RU" sz="1600" u="none" strike="noStrike" dirty="0">
                          <a:solidFill>
                            <a:schemeClr val="tx1"/>
                          </a:solidFill>
                          <a:effectLst/>
                        </a:rPr>
                        <a:t>государственные </a:t>
                      </a:r>
                      <a:r>
                        <a:rPr lang="ru-RU" sz="1600" u="none" strike="noStrike" dirty="0" smtClean="0">
                          <a:solidFill>
                            <a:schemeClr val="tx1"/>
                          </a:solidFill>
                          <a:effectLst/>
                        </a:rPr>
                        <a:t>языки</a:t>
                      </a:r>
                      <a:r>
                        <a:rPr lang="ru-RU" sz="1600" dirty="0">
                          <a:solidFill>
                            <a:schemeClr val="tx1"/>
                          </a:solidFill>
                          <a:effectLst/>
                        </a:rPr>
                        <a:t> (часть 2 </a:t>
                      </a:r>
                      <a:r>
                        <a:rPr lang="ru-RU" sz="1600" u="none" strike="noStrike" dirty="0">
                          <a:solidFill>
                            <a:schemeClr val="tx1"/>
                          </a:solidFill>
                          <a:effectLst/>
                        </a:rPr>
                        <a:t>статьи 68</a:t>
                      </a:r>
                      <a:r>
                        <a:rPr lang="ru-RU" sz="1600" dirty="0">
                          <a:solidFill>
                            <a:schemeClr val="tx1"/>
                          </a:solidFill>
                          <a:effectLst/>
                        </a:rPr>
                        <a:t>).</a:t>
                      </a:r>
                    </a:p>
                  </a:txBody>
                  <a:tcPr marL="31340" marR="31340" marT="15670" marB="1567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67449">
                <a:tc>
                  <a:txBody>
                    <a:bodyPr/>
                    <a:lstStyle/>
                    <a:p>
                      <a:pPr algn="just"/>
                      <a:r>
                        <a:rPr lang="ru-RU" sz="1600" u="none" strike="noStrike" dirty="0">
                          <a:solidFill>
                            <a:schemeClr val="tx1"/>
                          </a:solidFill>
                          <a:effectLst/>
                        </a:rPr>
                        <a:t>Край</a:t>
                      </a:r>
                      <a:r>
                        <a:rPr lang="ru-RU" sz="1600" dirty="0">
                          <a:solidFill>
                            <a:schemeClr val="tx1"/>
                          </a:solidFill>
                          <a:effectLst/>
                        </a:rPr>
                        <a:t>, </a:t>
                      </a:r>
                      <a:r>
                        <a:rPr lang="ru-RU" sz="1600" u="none" strike="noStrike" dirty="0" smtClean="0">
                          <a:solidFill>
                            <a:schemeClr val="tx1"/>
                          </a:solidFill>
                          <a:effectLst/>
                        </a:rPr>
                        <a:t>область</a:t>
                      </a:r>
                      <a:r>
                        <a:rPr lang="ru-RU" sz="1600" dirty="0">
                          <a:solidFill>
                            <a:schemeClr val="tx1"/>
                          </a:solidFill>
                          <a:effectLst/>
                        </a:rPr>
                        <a:t>, </a:t>
                      </a:r>
                      <a:r>
                        <a:rPr lang="ru-RU" sz="1600" u="none" strike="noStrike" dirty="0">
                          <a:solidFill>
                            <a:schemeClr val="tx1"/>
                          </a:solidFill>
                          <a:effectLst/>
                        </a:rPr>
                        <a:t>город федерального значения</a:t>
                      </a:r>
                      <a:endParaRPr lang="ru-RU" sz="1600" dirty="0">
                        <a:solidFill>
                          <a:schemeClr val="tx1"/>
                        </a:solidFill>
                        <a:effectLst/>
                      </a:endParaRPr>
                    </a:p>
                  </a:txBody>
                  <a:tcPr marL="31340" marR="31340" marT="15670" marB="1567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just">
                        <a:buFont typeface="Arial"/>
                        <a:buChar char="•"/>
                      </a:pPr>
                      <a:r>
                        <a:rPr lang="ru-RU" sz="1600" dirty="0">
                          <a:solidFill>
                            <a:schemeClr val="tx1"/>
                          </a:solidFill>
                          <a:effectLst/>
                        </a:rPr>
                        <a:t>статус определяется Конституцией России и своим </a:t>
                      </a:r>
                      <a:r>
                        <a:rPr lang="ru-RU" sz="1600" u="none" strike="noStrike" dirty="0">
                          <a:solidFill>
                            <a:schemeClr val="tx1"/>
                          </a:solidFill>
                          <a:effectLst/>
                        </a:rPr>
                        <a:t>уставом</a:t>
                      </a:r>
                      <a:r>
                        <a:rPr lang="ru-RU" sz="1600" dirty="0">
                          <a:solidFill>
                            <a:schemeClr val="tx1"/>
                          </a:solidFill>
                          <a:effectLst/>
                        </a:rPr>
                        <a:t>, принимаемым краевым (областным, городским) законодательным (представительным) органом (часть 2 </a:t>
                      </a:r>
                      <a:r>
                        <a:rPr lang="ru-RU" sz="1600" u="none" strike="noStrike" dirty="0">
                          <a:solidFill>
                            <a:schemeClr val="tx1"/>
                          </a:solidFill>
                          <a:effectLst/>
                        </a:rPr>
                        <a:t>статьи 5</a:t>
                      </a:r>
                      <a:r>
                        <a:rPr lang="ru-RU" sz="1600" dirty="0">
                          <a:solidFill>
                            <a:schemeClr val="tx1"/>
                          </a:solidFill>
                          <a:effectLst/>
                        </a:rPr>
                        <a:t>, часть 2 </a:t>
                      </a:r>
                      <a:r>
                        <a:rPr lang="ru-RU" sz="1600" u="none" strike="noStrike" dirty="0">
                          <a:solidFill>
                            <a:schemeClr val="tx1"/>
                          </a:solidFill>
                          <a:effectLst/>
                        </a:rPr>
                        <a:t>статьи 66</a:t>
                      </a:r>
                      <a:r>
                        <a:rPr lang="ru-RU" sz="1600" dirty="0">
                          <a:solidFill>
                            <a:schemeClr val="tx1"/>
                          </a:solidFill>
                          <a:effectLst/>
                        </a:rPr>
                        <a:t>).</a:t>
                      </a:r>
                    </a:p>
                  </a:txBody>
                  <a:tcPr marL="31340" marR="31340" marT="15670" marB="1567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278346">
                <a:tc>
                  <a:txBody>
                    <a:bodyPr/>
                    <a:lstStyle/>
                    <a:p>
                      <a:pPr algn="just"/>
                      <a:r>
                        <a:rPr lang="ru-RU" sz="1600" u="none" strike="noStrike" dirty="0">
                          <a:solidFill>
                            <a:schemeClr val="tx1"/>
                          </a:solidFill>
                          <a:effectLst/>
                        </a:rPr>
                        <a:t>Автономная область</a:t>
                      </a:r>
                      <a:endParaRPr lang="ru-RU" sz="1600" dirty="0">
                        <a:solidFill>
                          <a:schemeClr val="tx1"/>
                        </a:solidFill>
                        <a:effectLst/>
                      </a:endParaRPr>
                    </a:p>
                  </a:txBody>
                  <a:tcPr marL="31340" marR="31340" marT="15670" marB="1567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just">
                        <a:buFont typeface="Arial"/>
                        <a:buChar char="•"/>
                      </a:pPr>
                      <a:r>
                        <a:rPr lang="ru-RU" sz="1600" dirty="0">
                          <a:solidFill>
                            <a:schemeClr val="tx1"/>
                          </a:solidFill>
                          <a:effectLst/>
                        </a:rPr>
                        <a:t>статус определяется Конституцией России и своим уставом, принимаемым законодательным (представительным) органом автономной области (часть 2 </a:t>
                      </a:r>
                      <a:r>
                        <a:rPr lang="ru-RU" sz="1600" u="none" strike="noStrike" dirty="0">
                          <a:solidFill>
                            <a:schemeClr val="tx1"/>
                          </a:solidFill>
                          <a:effectLst/>
                        </a:rPr>
                        <a:t>статьи 5</a:t>
                      </a:r>
                      <a:r>
                        <a:rPr lang="ru-RU" sz="1600" dirty="0">
                          <a:solidFill>
                            <a:schemeClr val="tx1"/>
                          </a:solidFill>
                          <a:effectLst/>
                        </a:rPr>
                        <a:t>, часть 2 </a:t>
                      </a:r>
                      <a:r>
                        <a:rPr lang="ru-RU" sz="1600" u="none" strike="noStrike" dirty="0">
                          <a:solidFill>
                            <a:schemeClr val="tx1"/>
                          </a:solidFill>
                          <a:effectLst/>
                        </a:rPr>
                        <a:t>статьи 66</a:t>
                      </a:r>
                      <a:r>
                        <a:rPr lang="ru-RU" sz="1600" dirty="0">
                          <a:solidFill>
                            <a:schemeClr val="tx1"/>
                          </a:solidFill>
                          <a:effectLst/>
                        </a:rPr>
                        <a:t>);</a:t>
                      </a:r>
                    </a:p>
                    <a:p>
                      <a:pPr algn="just">
                        <a:buFont typeface="Arial"/>
                        <a:buChar char="•"/>
                      </a:pPr>
                      <a:r>
                        <a:rPr lang="ru-RU" sz="1600" dirty="0">
                          <a:solidFill>
                            <a:schemeClr val="tx1"/>
                          </a:solidFill>
                          <a:effectLst/>
                        </a:rPr>
                        <a:t>может быть принят </a:t>
                      </a:r>
                      <a:r>
                        <a:rPr lang="ru-RU" sz="1600" u="none" strike="noStrike" dirty="0">
                          <a:solidFill>
                            <a:schemeClr val="tx1"/>
                          </a:solidFill>
                          <a:effectLst/>
                        </a:rPr>
                        <a:t>федеральный закон</a:t>
                      </a:r>
                      <a:r>
                        <a:rPr lang="ru-RU" sz="1600" dirty="0">
                          <a:solidFill>
                            <a:schemeClr val="tx1"/>
                          </a:solidFill>
                          <a:effectLst/>
                        </a:rPr>
                        <a:t> об автономной области (часть 3 </a:t>
                      </a:r>
                      <a:r>
                        <a:rPr lang="ru-RU" sz="1600" u="none" strike="noStrike" dirty="0">
                          <a:solidFill>
                            <a:schemeClr val="tx1"/>
                          </a:solidFill>
                          <a:effectLst/>
                        </a:rPr>
                        <a:t>статьи 66</a:t>
                      </a:r>
                      <a:r>
                        <a:rPr lang="ru-RU" sz="1600" dirty="0">
                          <a:solidFill>
                            <a:schemeClr val="tx1"/>
                          </a:solidFill>
                          <a:effectLst/>
                        </a:rPr>
                        <a:t>).</a:t>
                      </a:r>
                    </a:p>
                  </a:txBody>
                  <a:tcPr marL="31340" marR="31340" marT="15670" marB="1567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37106">
                <a:tc>
                  <a:txBody>
                    <a:bodyPr/>
                    <a:lstStyle/>
                    <a:p>
                      <a:pPr algn="just"/>
                      <a:r>
                        <a:rPr lang="ru-RU" sz="1600" u="none" strike="noStrike" dirty="0">
                          <a:solidFill>
                            <a:schemeClr val="tx1"/>
                          </a:solidFill>
                          <a:effectLst/>
                        </a:rPr>
                        <a:t>Автономный округ</a:t>
                      </a:r>
                      <a:endParaRPr lang="ru-RU" sz="1600" dirty="0">
                        <a:solidFill>
                          <a:schemeClr val="tx1"/>
                        </a:solidFill>
                        <a:effectLst/>
                      </a:endParaRPr>
                    </a:p>
                  </a:txBody>
                  <a:tcPr marL="31340" marR="31340" marT="15670" marB="1567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just">
                        <a:buFont typeface="Arial"/>
                        <a:buChar char="•"/>
                      </a:pPr>
                      <a:r>
                        <a:rPr lang="ru-RU" sz="1600" dirty="0">
                          <a:solidFill>
                            <a:schemeClr val="tx1"/>
                          </a:solidFill>
                          <a:effectLst/>
                        </a:rPr>
                        <a:t>статус определяется Конституцией России и своим уставом, принимаемым законодательным (представительным) органом автономного округа (часть 2 </a:t>
                      </a:r>
                      <a:r>
                        <a:rPr lang="ru-RU" sz="1600" u="none" strike="noStrike" dirty="0">
                          <a:solidFill>
                            <a:schemeClr val="tx1"/>
                          </a:solidFill>
                          <a:effectLst/>
                        </a:rPr>
                        <a:t>статьи 5</a:t>
                      </a:r>
                      <a:r>
                        <a:rPr lang="ru-RU" sz="1600" dirty="0">
                          <a:solidFill>
                            <a:schemeClr val="tx1"/>
                          </a:solidFill>
                          <a:effectLst/>
                        </a:rPr>
                        <a:t>, часть 2 </a:t>
                      </a:r>
                      <a:r>
                        <a:rPr lang="ru-RU" sz="1600" u="none" strike="noStrike" dirty="0">
                          <a:solidFill>
                            <a:schemeClr val="tx1"/>
                          </a:solidFill>
                          <a:effectLst/>
                        </a:rPr>
                        <a:t>статьи 66</a:t>
                      </a:r>
                      <a:r>
                        <a:rPr lang="ru-RU" sz="1600" dirty="0">
                          <a:solidFill>
                            <a:schemeClr val="tx1"/>
                          </a:solidFill>
                          <a:effectLst/>
                        </a:rPr>
                        <a:t>);</a:t>
                      </a:r>
                    </a:p>
                    <a:p>
                      <a:pPr algn="just">
                        <a:buFont typeface="Arial"/>
                        <a:buChar char="•"/>
                      </a:pPr>
                      <a:r>
                        <a:rPr lang="ru-RU" sz="1600" dirty="0">
                          <a:solidFill>
                            <a:schemeClr val="tx1"/>
                          </a:solidFill>
                          <a:effectLst/>
                        </a:rPr>
                        <a:t>может быть принят федеральный закон об автономном округе (часть 3 </a:t>
                      </a:r>
                      <a:r>
                        <a:rPr lang="ru-RU" sz="1600" u="none" strike="noStrike" dirty="0">
                          <a:solidFill>
                            <a:schemeClr val="tx1"/>
                          </a:solidFill>
                          <a:effectLst/>
                        </a:rPr>
                        <a:t>статьи 66</a:t>
                      </a:r>
                      <a:r>
                        <a:rPr lang="ru-RU" sz="1600" dirty="0">
                          <a:solidFill>
                            <a:schemeClr val="tx1"/>
                          </a:solidFill>
                          <a:effectLst/>
                        </a:rPr>
                        <a:t>);</a:t>
                      </a:r>
                    </a:p>
                    <a:p>
                      <a:pPr algn="just">
                        <a:buFont typeface="Arial"/>
                        <a:buChar char="•"/>
                      </a:pPr>
                      <a:r>
                        <a:rPr lang="ru-RU" sz="1600" dirty="0">
                          <a:solidFill>
                            <a:schemeClr val="tx1"/>
                          </a:solidFill>
                          <a:effectLst/>
                        </a:rPr>
                        <a:t>отношения автономных округов, входящих в состав края или области, могут регулироваться федеральным законом и договором между соответствующим автономным округом и краем или областью (часть 4 </a:t>
                      </a:r>
                      <a:r>
                        <a:rPr lang="ru-RU" sz="1600" u="none" strike="noStrike" dirty="0">
                          <a:solidFill>
                            <a:schemeClr val="tx1"/>
                          </a:solidFill>
                          <a:effectLst/>
                        </a:rPr>
                        <a:t>статьи 66</a:t>
                      </a:r>
                      <a:r>
                        <a:rPr lang="ru-RU" sz="1600" dirty="0" smtClean="0">
                          <a:solidFill>
                            <a:schemeClr val="tx1"/>
                          </a:solidFill>
                          <a:effectLst/>
                        </a:rPr>
                        <a:t>).</a:t>
                      </a:r>
                      <a:endParaRPr lang="ru-RU" sz="1600" dirty="0">
                        <a:solidFill>
                          <a:schemeClr val="tx1"/>
                        </a:solidFill>
                        <a:effectLst/>
                      </a:endParaRPr>
                    </a:p>
                  </a:txBody>
                  <a:tcPr marL="31340" marR="31340" marT="15670" marB="1567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xmlns="" val="1274877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i814.photobucket.com/albums/zz66/AyameXP/graphic%20contest/GCbut5.png"/>
          <p:cNvPicPr>
            <a:picLocks noChangeAspect="1" noChangeArrowheads="1"/>
          </p:cNvPicPr>
          <p:nvPr/>
        </p:nvPicPr>
        <p:blipFill>
          <a:blip r:embed="rId3" cstate="print"/>
          <a:srcRect/>
          <a:stretch>
            <a:fillRect/>
          </a:stretch>
        </p:blipFill>
        <p:spPr bwMode="auto">
          <a:xfrm>
            <a:off x="1" y="2939145"/>
            <a:ext cx="9144000" cy="3918856"/>
          </a:xfrm>
          <a:prstGeom prst="rect">
            <a:avLst/>
          </a:prstGeom>
          <a:noFill/>
        </p:spPr>
      </p:pic>
      <p:sp>
        <p:nvSpPr>
          <p:cNvPr id="2" name="Прямоугольник 1"/>
          <p:cNvSpPr/>
          <p:nvPr/>
        </p:nvSpPr>
        <p:spPr>
          <a:xfrm>
            <a:off x="1835696" y="188640"/>
            <a:ext cx="7920880" cy="369332"/>
          </a:xfrm>
          <a:prstGeom prst="rect">
            <a:avLst/>
          </a:prstGeom>
        </p:spPr>
        <p:txBody>
          <a:bodyPr wrap="square">
            <a:spAutoFit/>
          </a:bodyPr>
          <a:lstStyle/>
          <a:p>
            <a:r>
              <a:rPr lang="ru-RU" b="1" dirty="0">
                <a:solidFill>
                  <a:srgbClr val="000000"/>
                </a:solidFill>
                <a:latin typeface="Times New Roman" panose="02020603050405020304" pitchFamily="18" charset="0"/>
              </a:rPr>
              <a:t>Субъекты Российской Федерации и их </a:t>
            </a:r>
            <a:r>
              <a:rPr lang="ru-RU" b="1" dirty="0" smtClean="0">
                <a:solidFill>
                  <a:srgbClr val="000000"/>
                </a:solidFill>
                <a:latin typeface="Times New Roman" panose="02020603050405020304" pitchFamily="18" charset="0"/>
              </a:rPr>
              <a:t>количество</a:t>
            </a:r>
            <a:endParaRPr lang="ru-RU" dirty="0">
              <a:solidFill>
                <a:srgbClr val="000000"/>
              </a:solidFill>
              <a:latin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2799504295"/>
              </p:ext>
            </p:extLst>
          </p:nvPr>
        </p:nvGraphicFramePr>
        <p:xfrm>
          <a:off x="611560" y="1023045"/>
          <a:ext cx="7944546" cy="1710724"/>
        </p:xfrm>
        <a:graphic>
          <a:graphicData uri="http://schemas.openxmlformats.org/drawingml/2006/table">
            <a:tbl>
              <a:tblPr firstRow="1" bandRow="1">
                <a:tableStyleId>{68D230F3-CF80-4859-8CE7-A43EE81993B5}</a:tableStyleId>
              </a:tblPr>
              <a:tblGrid>
                <a:gridCol w="1324091"/>
                <a:gridCol w="1324091"/>
                <a:gridCol w="1324091"/>
                <a:gridCol w="1324091"/>
                <a:gridCol w="1324091"/>
                <a:gridCol w="1324091"/>
              </a:tblGrid>
              <a:tr h="1344964">
                <a:tc>
                  <a:txBody>
                    <a:bodyPr/>
                    <a:lstStyle/>
                    <a:p>
                      <a:pPr algn="ctr"/>
                      <a:r>
                        <a:rPr lang="ru-RU" sz="1400" dirty="0" smtClean="0">
                          <a:latin typeface="Arial" panose="020B0604020202020204" pitchFamily="34" charset="0"/>
                          <a:cs typeface="Arial" panose="020B0604020202020204" pitchFamily="34" charset="0"/>
                        </a:rPr>
                        <a:t>Область</a:t>
                      </a:r>
                      <a:endParaRPr lang="ru-RU"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smtClean="0">
                          <a:latin typeface="Arial" panose="020B0604020202020204" pitchFamily="34" charset="0"/>
                          <a:cs typeface="Arial" panose="020B0604020202020204" pitchFamily="34" charset="0"/>
                        </a:rPr>
                        <a:t>Республика</a:t>
                      </a:r>
                      <a:endParaRPr lang="ru-RU"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smtClean="0">
                          <a:latin typeface="Arial" panose="020B0604020202020204" pitchFamily="34" charset="0"/>
                          <a:cs typeface="Arial" panose="020B0604020202020204" pitchFamily="34" charset="0"/>
                        </a:rPr>
                        <a:t>Край</a:t>
                      </a:r>
                      <a:endParaRPr lang="ru-RU"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smtClean="0">
                          <a:latin typeface="Arial" panose="020B0604020202020204" pitchFamily="34" charset="0"/>
                          <a:cs typeface="Arial" panose="020B0604020202020204" pitchFamily="34" charset="0"/>
                        </a:rPr>
                        <a:t>Автономный округ</a:t>
                      </a:r>
                      <a:endParaRPr lang="ru-RU"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smtClean="0">
                          <a:latin typeface="Arial" panose="020B0604020202020204" pitchFamily="34" charset="0"/>
                          <a:cs typeface="Arial" panose="020B0604020202020204" pitchFamily="34" charset="0"/>
                        </a:rPr>
                        <a:t>Автономная</a:t>
                      </a:r>
                      <a:r>
                        <a:rPr lang="ru-RU" sz="1400" baseline="0" dirty="0" smtClean="0">
                          <a:latin typeface="Arial" panose="020B0604020202020204" pitchFamily="34" charset="0"/>
                          <a:cs typeface="Arial" panose="020B0604020202020204" pitchFamily="34" charset="0"/>
                        </a:rPr>
                        <a:t> область</a:t>
                      </a:r>
                      <a:endParaRPr lang="ru-RU"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smtClean="0">
                          <a:latin typeface="Arial" panose="020B0604020202020204" pitchFamily="34" charset="0"/>
                          <a:cs typeface="Arial" panose="020B0604020202020204" pitchFamily="34" charset="0"/>
                        </a:rPr>
                        <a:t>Город федерального значения</a:t>
                      </a:r>
                      <a:endParaRPr lang="ru-RU"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0911">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231139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Объект 2"/>
          <p:cNvSpPr>
            <a:spLocks noGrp="1"/>
          </p:cNvSpPr>
          <p:nvPr>
            <p:ph idx="1"/>
          </p:nvPr>
        </p:nvSpPr>
        <p:spPr/>
        <p:txBody>
          <a:bodyPr>
            <a:normAutofit/>
          </a:bodyPr>
          <a:lstStyle/>
          <a:p>
            <a:pPr algn="ctr">
              <a:buNone/>
            </a:pPr>
            <a:r>
              <a:rPr lang="ru-RU" sz="2400" dirty="0"/>
              <a:t>Законодательное собрание одной из республик РФ утвердило законопроект, предложенный правительством республики. Согласно этому закону в целях борьбы с утечкой капитала в республике вводилась своя денежная единица. Имеет ли право законодательный орган республики утвердить данный законопроект? Приведите два аргумента в обоснование своей позиции.</a:t>
            </a:r>
          </a:p>
          <a:p>
            <a:endParaRPr lang="ru-RU" dirty="0"/>
          </a:p>
        </p:txBody>
      </p:sp>
    </p:spTree>
    <p:extLst>
      <p:ext uri="{BB962C8B-B14F-4D97-AF65-F5344CB8AC3E}">
        <p14:creationId xmlns:p14="http://schemas.microsoft.com/office/powerpoint/2010/main" xmlns="" val="697009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Содержимое 2"/>
          <p:cNvSpPr>
            <a:spLocks noGrp="1"/>
          </p:cNvSpPr>
          <p:nvPr>
            <p:ph idx="1"/>
          </p:nvPr>
        </p:nvSpPr>
        <p:spPr/>
        <p:txBody>
          <a:bodyPr>
            <a:normAutofit fontScale="70000" lnSpcReduction="20000"/>
          </a:bodyPr>
          <a:lstStyle/>
          <a:p>
            <a:pPr lvl="0">
              <a:buNone/>
            </a:pPr>
            <a:r>
              <a:rPr lang="ru-RU" dirty="0" smtClean="0"/>
              <a:t>Согласно Конституции РФ наша страна является федеративным государством. Найдите в приведённом ниже списке черты, характеризующие федеративное государство, и запишите цифры, под которыми они указаны.</a:t>
            </a:r>
          </a:p>
          <a:p>
            <a:pPr>
              <a:buNone/>
            </a:pPr>
            <a:r>
              <a:rPr lang="ru-RU" dirty="0" smtClean="0"/>
              <a:t> </a:t>
            </a:r>
          </a:p>
          <a:p>
            <a:pPr>
              <a:buNone/>
            </a:pPr>
            <a:r>
              <a:rPr lang="ru-RU" dirty="0" smtClean="0"/>
              <a:t>1) создание условий, обеспечивающих достойную жизнь граждан</a:t>
            </a:r>
          </a:p>
          <a:p>
            <a:pPr>
              <a:buNone/>
            </a:pPr>
            <a:r>
              <a:rPr lang="ru-RU" dirty="0" smtClean="0"/>
              <a:t>2) создание институтов, обеспечивающих демократическое развитие государства</a:t>
            </a:r>
          </a:p>
          <a:p>
            <a:pPr>
              <a:buNone/>
            </a:pPr>
            <a:r>
              <a:rPr lang="ru-RU" dirty="0" smtClean="0"/>
              <a:t>3) обеспечение государственной поддержки семьи</a:t>
            </a:r>
          </a:p>
          <a:p>
            <a:pPr>
              <a:buNone/>
            </a:pPr>
            <a:r>
              <a:rPr lang="ru-RU" dirty="0" smtClean="0"/>
              <a:t>4) включение в состав равноправных субъектов</a:t>
            </a:r>
          </a:p>
          <a:p>
            <a:pPr>
              <a:buNone/>
            </a:pPr>
            <a:r>
              <a:rPr lang="ru-RU" dirty="0" smtClean="0"/>
              <a:t>5) двухпалатная структура законодательного органа власти</a:t>
            </a:r>
          </a:p>
          <a:p>
            <a:pPr>
              <a:buNone/>
            </a:pPr>
            <a:r>
              <a:rPr lang="ru-RU" dirty="0" smtClean="0"/>
              <a:t>Ответ:</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3" name="Содержимое 2"/>
          <p:cNvSpPr>
            <a:spLocks noGrp="1"/>
          </p:cNvSpPr>
          <p:nvPr>
            <p:ph idx="1"/>
          </p:nvPr>
        </p:nvSpPr>
        <p:spPr/>
        <p:txBody>
          <a:bodyPr>
            <a:normAutofit fontScale="92500" lnSpcReduction="10000"/>
          </a:bodyPr>
          <a:lstStyle/>
          <a:p>
            <a:pPr lvl="0" algn="ctr">
              <a:buNone/>
            </a:pPr>
            <a:r>
              <a:rPr lang="ru-RU" dirty="0" smtClean="0"/>
              <a:t>Что из перечисленного ниже относится к видам субъектов Российской Федерации? Запишите цифры, под которыми они указаны.</a:t>
            </a:r>
          </a:p>
          <a:p>
            <a:pPr>
              <a:buNone/>
            </a:pPr>
            <a:r>
              <a:rPr lang="ru-RU" dirty="0" smtClean="0"/>
              <a:t> </a:t>
            </a:r>
          </a:p>
          <a:p>
            <a:pPr>
              <a:buNone/>
            </a:pPr>
            <a:r>
              <a:rPr lang="ru-RU" dirty="0" smtClean="0"/>
              <a:t>1) республика</a:t>
            </a:r>
          </a:p>
          <a:p>
            <a:pPr>
              <a:buNone/>
            </a:pPr>
            <a:r>
              <a:rPr lang="ru-RU" dirty="0" smtClean="0"/>
              <a:t>2) автономный край</a:t>
            </a:r>
          </a:p>
          <a:p>
            <a:pPr>
              <a:buNone/>
            </a:pPr>
            <a:r>
              <a:rPr lang="ru-RU" dirty="0" smtClean="0"/>
              <a:t>3) автономный округ</a:t>
            </a:r>
          </a:p>
          <a:p>
            <a:pPr>
              <a:buNone/>
            </a:pPr>
            <a:r>
              <a:rPr lang="ru-RU" dirty="0" smtClean="0"/>
              <a:t>4) автономная область</a:t>
            </a:r>
          </a:p>
          <a:p>
            <a:pPr>
              <a:buNone/>
            </a:pPr>
            <a:r>
              <a:rPr lang="ru-RU" dirty="0" smtClean="0"/>
              <a:t>5) федеральный округ</a:t>
            </a:r>
          </a:p>
          <a:p>
            <a:pPr>
              <a:buNone/>
            </a:pPr>
            <a:r>
              <a:rPr lang="ru-RU" dirty="0" smtClean="0"/>
              <a:t>Ответ:</a:t>
            </a:r>
          </a:p>
          <a:p>
            <a:pPr>
              <a:buNone/>
            </a:pP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migraciya.msk.ru/images/0923180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6459"/>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860032" y="188640"/>
            <a:ext cx="3895618" cy="707886"/>
          </a:xfrm>
          <a:prstGeom prst="rect">
            <a:avLst/>
          </a:prstGeom>
          <a:noFill/>
        </p:spPr>
        <p:txBody>
          <a:bodyPr wrap="none" rtlCol="0">
            <a:spAutoFit/>
          </a:bodyPr>
          <a:lstStyle/>
          <a:p>
            <a:r>
              <a:rPr lang="ru-RU" sz="4000" b="1" dirty="0" smtClean="0">
                <a:solidFill>
                  <a:schemeClr val="bg1"/>
                </a:solidFill>
                <a:latin typeface="Bookman Old Style" panose="02050604050505020204" pitchFamily="18" charset="0"/>
              </a:rPr>
              <a:t>Гражданство</a:t>
            </a:r>
            <a:endParaRPr lang="ru-RU" sz="40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xmlns="" val="15643213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Гражданство</a:t>
            </a:r>
            <a:endParaRPr lang="ru-RU" dirty="0"/>
          </a:p>
        </p:txBody>
      </p:sp>
      <p:sp>
        <p:nvSpPr>
          <p:cNvPr id="3" name="Скругленный прямоугольник 2"/>
          <p:cNvSpPr/>
          <p:nvPr/>
        </p:nvSpPr>
        <p:spPr>
          <a:xfrm>
            <a:off x="395536" y="1556792"/>
            <a:ext cx="8208912" cy="1584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200" b="1" i="1">
                <a:latin typeface="Bookman Old Style" panose="02050604050505020204" pitchFamily="18" charset="0"/>
              </a:rPr>
              <a:t>Гражданство </a:t>
            </a:r>
            <a:r>
              <a:rPr lang="ru-RU" sz="2200">
                <a:latin typeface="Bookman Old Style" panose="02050604050505020204" pitchFamily="18" charset="0"/>
              </a:rPr>
              <a:t>– устойчивая правовая связь лица с государством, выражающаяся в совокупности их взаимных прав, обязанностей и ответственности. 	</a:t>
            </a:r>
          </a:p>
        </p:txBody>
      </p:sp>
      <p:pic>
        <p:nvPicPr>
          <p:cNvPr id="8194" name="Picture 2" descr="http://gov.cap.ru/UserFiles/news/201408/19/Original/mejden_depositphotos_26282775_original-657x360.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8101"/>
          <a:stretch/>
        </p:blipFill>
        <p:spPr bwMode="auto">
          <a:xfrm>
            <a:off x="780273" y="3237852"/>
            <a:ext cx="7906527" cy="35481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86676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Принципы гражданства</a:t>
            </a:r>
            <a:endParaRPr lang="ru-RU" dirty="0"/>
          </a:p>
        </p:txBody>
      </p:sp>
      <p:graphicFrame>
        <p:nvGraphicFramePr>
          <p:cNvPr id="3" name="Схема 2"/>
          <p:cNvGraphicFramePr/>
          <p:nvPr>
            <p:extLst>
              <p:ext uri="{D42A27DB-BD31-4B8C-83A1-F6EECF244321}">
                <p14:modId xmlns:p14="http://schemas.microsoft.com/office/powerpoint/2010/main" xmlns="" val="2944185446"/>
              </p:ext>
            </p:extLst>
          </p:nvPr>
        </p:nvGraphicFramePr>
        <p:xfrm>
          <a:off x="25508" y="1403462"/>
          <a:ext cx="9118492" cy="545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3493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Функции конституции</a:t>
            </a:r>
            <a:endParaRPr lang="ru-RU" dirty="0"/>
          </a:p>
        </p:txBody>
      </p:sp>
      <p:graphicFrame>
        <p:nvGraphicFramePr>
          <p:cNvPr id="4" name="Схема 3"/>
          <p:cNvGraphicFramePr/>
          <p:nvPr/>
        </p:nvGraphicFramePr>
        <p:xfrm>
          <a:off x="1785918" y="207167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Основания приобретения гражданства</a:t>
            </a:r>
            <a:endParaRPr lang="ru-RU" dirty="0"/>
          </a:p>
        </p:txBody>
      </p:sp>
      <p:graphicFrame>
        <p:nvGraphicFramePr>
          <p:cNvPr id="3" name="Схема 2"/>
          <p:cNvGraphicFramePr/>
          <p:nvPr>
            <p:extLst>
              <p:ext uri="{D42A27DB-BD31-4B8C-83A1-F6EECF244321}">
                <p14:modId xmlns:p14="http://schemas.microsoft.com/office/powerpoint/2010/main" xmlns="" val="3608017619"/>
              </p:ext>
            </p:extLst>
          </p:nvPr>
        </p:nvGraphicFramePr>
        <p:xfrm>
          <a:off x="25508" y="1403462"/>
          <a:ext cx="9118492" cy="545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80395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Права и свободы</a:t>
            </a:r>
            <a:endParaRPr lang="ru-RU" dirty="0"/>
          </a:p>
        </p:txBody>
      </p:sp>
      <p:graphicFrame>
        <p:nvGraphicFramePr>
          <p:cNvPr id="4" name="Схема 3"/>
          <p:cNvGraphicFramePr/>
          <p:nvPr/>
        </p:nvGraphicFramePr>
        <p:xfrm>
          <a:off x="1714480" y="20716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Юридические обязанности </a:t>
            </a:r>
            <a:endParaRPr lang="ru-RU" dirty="0"/>
          </a:p>
        </p:txBody>
      </p:sp>
      <p:graphicFrame>
        <p:nvGraphicFramePr>
          <p:cNvPr id="3" name="Схема 2"/>
          <p:cNvGraphicFramePr/>
          <p:nvPr/>
        </p:nvGraphicFramePr>
        <p:xfrm>
          <a:off x="714348" y="1785926"/>
          <a:ext cx="7715304"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1025" name="Rectangle 1"/>
          <p:cNvSpPr>
            <a:spLocks noChangeArrowheads="1"/>
          </p:cNvSpPr>
          <p:nvPr/>
        </p:nvSpPr>
        <p:spPr bwMode="auto">
          <a:xfrm>
            <a:off x="428596" y="1857364"/>
            <a:ext cx="814393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Какой смысл обществоведы вкладывают в понятие </a:t>
            </a:r>
            <a:r>
              <a:rPr kumimoji="0" lang="ru-RU"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гражданство</a:t>
            </a:r>
            <a:r>
              <a:rPr kumimoji="0" lang="ru-RU"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Привлекая знания обществоведческого курса, составьте два предложения: одно предложение, содержащее информацию об основаниях приобретения гражданства, и одно предложение, раскрывающее любой из принципов российского гражданства.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a:t>
            </a:r>
            <a:endParaRPr lang="ru-RU" dirty="0"/>
          </a:p>
        </p:txBody>
      </p:sp>
      <p:sp>
        <p:nvSpPr>
          <p:cNvPr id="90113" name="Rectangle 1"/>
          <p:cNvSpPr>
            <a:spLocks noChangeArrowheads="1"/>
          </p:cNvSpPr>
          <p:nvPr/>
        </p:nvSpPr>
        <p:spPr bwMode="auto">
          <a:xfrm>
            <a:off x="285720" y="1857364"/>
            <a:ext cx="842968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38125" algn="ctr" defTabSz="914400" rtl="0" eaLnBrk="1" fontAlgn="base" latinLnBrk="0" hangingPunct="1">
              <a:lnSpc>
                <a:spcPct val="100000"/>
              </a:lnSpc>
              <a:spcBef>
                <a:spcPct val="0"/>
              </a:spcBef>
              <a:spcAft>
                <a:spcPct val="0"/>
              </a:spcAft>
              <a:buClrTx/>
              <a:buSzTx/>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Что из перечисленного характеризует закреплённую в Конституции России свободу слова и мысли?</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гарантии доступности и бесплатности основного общего и среднего профессионального образования</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запрет принудительного труда</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право на свободное использование своих способностей для предпринимательской деятельности</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право свободно искать, получать, передавать, производить и распространять информацию любым законным способом</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запрет цензуры</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Ответ:</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104449" name="Rectangle 1"/>
          <p:cNvSpPr>
            <a:spLocks noChangeArrowheads="1"/>
          </p:cNvSpPr>
          <p:nvPr/>
        </p:nvSpPr>
        <p:spPr bwMode="auto">
          <a:xfrm>
            <a:off x="357158" y="2071678"/>
            <a:ext cx="807249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38125" algn="ctr"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Что из перечисленного относится к конституционным обязанностям граждан РФ? Запишите цифры, под которыми указаны конституционные обязанности.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указание своей национальности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сохранение исторического и культурного наследия</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участие в выборах органов власти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уплата налогов</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свободное распоряжение своими способностями к труду</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6) пользование родным языком</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Ответ:</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114689" name="Rectangle 1"/>
          <p:cNvSpPr>
            <a:spLocks noChangeArrowheads="1"/>
          </p:cNvSpPr>
          <p:nvPr/>
        </p:nvSpPr>
        <p:spPr bwMode="auto">
          <a:xfrm>
            <a:off x="571472" y="2214554"/>
            <a:ext cx="81439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Гражданин иностранного государства, работающий по контракту в РФ, решил получить гражданство РФ. Назовите любые четыре требования, которым он должен соответствовать для приобретения гражданства РФ в общем порядке.</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103425" name="Rectangle 1"/>
          <p:cNvSpPr>
            <a:spLocks noChangeArrowheads="1"/>
          </p:cNvSpPr>
          <p:nvPr/>
        </p:nvSpPr>
        <p:spPr bwMode="auto">
          <a:xfrm>
            <a:off x="357158" y="2071678"/>
            <a:ext cx="814393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38125" algn="ctr"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Что из перечисленного относится к социально-экономическим правам граждан, гарантированным Конституцией РФ? Запишите цифры, под которыми они указаны.</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право на защиту чести и достоинства</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право на отдых</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право на выбор любой религии или атеизма</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право на свободу экономической деятельности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право частной собственности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6) право избирать и быть избранным в органы государственной власти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Ответ:</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102401" name="Rectangle 1"/>
          <p:cNvSpPr>
            <a:spLocks noChangeArrowheads="1"/>
          </p:cNvSpPr>
          <p:nvPr/>
        </p:nvSpPr>
        <p:spPr bwMode="auto">
          <a:xfrm>
            <a:off x="428596" y="2357430"/>
            <a:ext cx="8072494"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38125" algn="just"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Что из перечисленного относится к политическим правам (свободам) гражданина РФ? Запишите цифры, под которыми они указаны.</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защищать Отечество</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избирать и быть избранным</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исповедовать индивидуально или совместно с другими любую религию или не исповедовать никакой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проводить шествия и пикетирования</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свободно использовать свои способности и имущество для предпринимательской деятельности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6) направлять индивидуальные и коллективные обращения в государственные органы</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Ответ:</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113665" name="Rectangle 1"/>
          <p:cNvSpPr>
            <a:spLocks noChangeArrowheads="1"/>
          </p:cNvSpPr>
          <p:nvPr/>
        </p:nvSpPr>
        <p:spPr bwMode="auto">
          <a:xfrm>
            <a:off x="500034" y="1857364"/>
            <a:ext cx="82153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Назовите и проиллюстрируйте примерами любые три основания приобретения гражданства Российской Федерации.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Этапы конституционного строительства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864566567"/>
              </p:ext>
            </p:extLst>
          </p:nvPr>
        </p:nvGraphicFramePr>
        <p:xfrm>
          <a:off x="0" y="1408175"/>
          <a:ext cx="9144001" cy="5454239"/>
        </p:xfrm>
        <a:graphic>
          <a:graphicData uri="http://schemas.openxmlformats.org/drawingml/2006/table">
            <a:tbl>
              <a:tblPr>
                <a:tableStyleId>{3C2FFA5D-87B4-456A-9821-1D502468CF0F}</a:tableStyleId>
              </a:tblPr>
              <a:tblGrid>
                <a:gridCol w="922920"/>
                <a:gridCol w="1632858"/>
                <a:gridCol w="6588223"/>
              </a:tblGrid>
              <a:tr h="725892">
                <a:tc>
                  <a:txBody>
                    <a:bodyPr/>
                    <a:lstStyle/>
                    <a:p>
                      <a:pPr algn="l" fontAlgn="base"/>
                      <a:r>
                        <a:rPr lang="ru-RU" sz="2000" dirty="0">
                          <a:effectLst/>
                        </a:rPr>
                        <a:t>Этапы</a:t>
                      </a:r>
                      <a:endParaRPr lang="ru-RU" sz="2000" dirty="0">
                        <a:solidFill>
                          <a:srgbClr val="333333"/>
                        </a:solidFill>
                        <a:effectLst/>
                        <a:latin typeface="Arial"/>
                      </a:endParaRPr>
                    </a:p>
                  </a:txBody>
                  <a:tcPr marL="41877" marR="41877" marT="16751" marB="16751"/>
                </a:tc>
                <a:tc>
                  <a:txBody>
                    <a:bodyPr/>
                    <a:lstStyle/>
                    <a:p>
                      <a:pPr algn="l" fontAlgn="base"/>
                      <a:r>
                        <a:rPr lang="ru-RU" sz="2000">
                          <a:effectLst/>
                        </a:rPr>
                        <a:t>Год принятия</a:t>
                      </a:r>
                      <a:endParaRPr lang="ru-RU" sz="2000">
                        <a:solidFill>
                          <a:srgbClr val="333333"/>
                        </a:solidFill>
                        <a:effectLst/>
                        <a:latin typeface="Arial"/>
                      </a:endParaRPr>
                    </a:p>
                  </a:txBody>
                  <a:tcPr marL="41877" marR="41877" marT="16751" marB="16751"/>
                </a:tc>
                <a:tc>
                  <a:txBody>
                    <a:bodyPr/>
                    <a:lstStyle/>
                    <a:p>
                      <a:pPr algn="l" fontAlgn="base"/>
                      <a:r>
                        <a:rPr lang="ru-RU" sz="2000">
                          <a:effectLst/>
                        </a:rPr>
                        <a:t>Основной закон российского государства</a:t>
                      </a:r>
                      <a:endParaRPr lang="ru-RU" sz="2000">
                        <a:solidFill>
                          <a:srgbClr val="333333"/>
                        </a:solidFill>
                        <a:effectLst/>
                        <a:latin typeface="Arial"/>
                      </a:endParaRPr>
                    </a:p>
                  </a:txBody>
                  <a:tcPr marL="41877" marR="41877" marT="16751" marB="16751"/>
                </a:tc>
              </a:tr>
              <a:tr h="1054528">
                <a:tc>
                  <a:txBody>
                    <a:bodyPr/>
                    <a:lstStyle/>
                    <a:p>
                      <a:pPr algn="l" fontAlgn="base"/>
                      <a:r>
                        <a:rPr lang="en-US" sz="2000">
                          <a:effectLst/>
                        </a:rPr>
                        <a:t>I</a:t>
                      </a:r>
                      <a:endParaRPr lang="en-US" sz="2000">
                        <a:solidFill>
                          <a:srgbClr val="333333"/>
                        </a:solidFill>
                        <a:effectLst/>
                        <a:latin typeface="Arial"/>
                      </a:endParaRPr>
                    </a:p>
                  </a:txBody>
                  <a:tcPr marL="41877" marR="41877" marT="16751" marB="16751"/>
                </a:tc>
                <a:tc>
                  <a:txBody>
                    <a:bodyPr/>
                    <a:lstStyle/>
                    <a:p>
                      <a:pPr algn="l" fontAlgn="base"/>
                      <a:r>
                        <a:rPr lang="ru-RU" sz="2000" dirty="0">
                          <a:effectLst/>
                        </a:rPr>
                        <a:t>1906</a:t>
                      </a:r>
                      <a:endParaRPr lang="ru-RU" sz="2000" dirty="0">
                        <a:solidFill>
                          <a:srgbClr val="333333"/>
                        </a:solidFill>
                        <a:effectLst/>
                        <a:latin typeface="Arial"/>
                      </a:endParaRPr>
                    </a:p>
                  </a:txBody>
                  <a:tcPr marL="41877" marR="41877" marT="16751" marB="16751"/>
                </a:tc>
                <a:tc>
                  <a:txBody>
                    <a:bodyPr/>
                    <a:lstStyle/>
                    <a:p>
                      <a:pPr algn="l" fontAlgn="base"/>
                      <a:r>
                        <a:rPr lang="ru-RU" sz="2000">
                          <a:effectLst/>
                        </a:rPr>
                        <a:t>Основные законы Российской Империи (фактически первая российская конституция)</a:t>
                      </a:r>
                      <a:endParaRPr lang="ru-RU" sz="2000">
                        <a:solidFill>
                          <a:srgbClr val="333333"/>
                        </a:solidFill>
                        <a:effectLst/>
                        <a:latin typeface="Arial"/>
                      </a:endParaRPr>
                    </a:p>
                  </a:txBody>
                  <a:tcPr marL="41877" marR="41877" marT="16751" marB="16751"/>
                </a:tc>
              </a:tr>
              <a:tr h="1065508">
                <a:tc>
                  <a:txBody>
                    <a:bodyPr/>
                    <a:lstStyle/>
                    <a:p>
                      <a:pPr algn="l" fontAlgn="base"/>
                      <a:r>
                        <a:rPr lang="en-US" sz="2000">
                          <a:effectLst/>
                        </a:rPr>
                        <a:t>II</a:t>
                      </a:r>
                      <a:endParaRPr lang="en-US" sz="2000">
                        <a:solidFill>
                          <a:srgbClr val="333333"/>
                        </a:solidFill>
                        <a:effectLst/>
                        <a:latin typeface="Arial"/>
                      </a:endParaRPr>
                    </a:p>
                  </a:txBody>
                  <a:tcPr marL="41877" marR="41877" marT="16751" marB="16751"/>
                </a:tc>
                <a:tc>
                  <a:txBody>
                    <a:bodyPr/>
                    <a:lstStyle/>
                    <a:p>
                      <a:pPr algn="l" fontAlgn="base"/>
                      <a:r>
                        <a:rPr lang="ru-RU" sz="2000">
                          <a:effectLst/>
                        </a:rPr>
                        <a:t>1918 </a:t>
                      </a:r>
                      <a:endParaRPr lang="ru-RU" sz="2000">
                        <a:solidFill>
                          <a:srgbClr val="333333"/>
                        </a:solidFill>
                        <a:effectLst/>
                        <a:latin typeface="Arial"/>
                      </a:endParaRPr>
                    </a:p>
                  </a:txBody>
                  <a:tcPr marL="41877" marR="41877" marT="16751" marB="16751"/>
                </a:tc>
                <a:tc>
                  <a:txBody>
                    <a:bodyPr/>
                    <a:lstStyle/>
                    <a:p>
                      <a:pPr algn="l" fontAlgn="base"/>
                      <a:r>
                        <a:rPr lang="ru-RU" sz="2000">
                          <a:effectLst/>
                        </a:rPr>
                        <a:t>Первая конституция Российской Советской Федеративной Социалистической Республики (РСФСР)</a:t>
                      </a:r>
                      <a:endParaRPr lang="ru-RU" sz="2000">
                        <a:solidFill>
                          <a:srgbClr val="333333"/>
                        </a:solidFill>
                        <a:effectLst/>
                        <a:latin typeface="Arial"/>
                      </a:endParaRPr>
                    </a:p>
                  </a:txBody>
                  <a:tcPr marL="41877" marR="41877" marT="16751" marB="16751"/>
                </a:tc>
              </a:tr>
              <a:tr h="386276">
                <a:tc>
                  <a:txBody>
                    <a:bodyPr/>
                    <a:lstStyle/>
                    <a:p>
                      <a:pPr algn="l" fontAlgn="base"/>
                      <a:r>
                        <a:rPr lang="ru-RU" sz="2000">
                          <a:effectLst/>
                        </a:rPr>
                        <a:t> </a:t>
                      </a:r>
                      <a:endParaRPr lang="ru-RU" sz="2000">
                        <a:solidFill>
                          <a:srgbClr val="333333"/>
                        </a:solidFill>
                        <a:effectLst/>
                        <a:latin typeface="Arial"/>
                      </a:endParaRPr>
                    </a:p>
                  </a:txBody>
                  <a:tcPr marL="41877" marR="41877" marT="16751" marB="16751"/>
                </a:tc>
                <a:tc>
                  <a:txBody>
                    <a:bodyPr/>
                    <a:lstStyle/>
                    <a:p>
                      <a:pPr algn="l" fontAlgn="base"/>
                      <a:r>
                        <a:rPr lang="ru-RU" sz="2000">
                          <a:effectLst/>
                        </a:rPr>
                        <a:t>1925</a:t>
                      </a:r>
                      <a:endParaRPr lang="ru-RU" sz="2000">
                        <a:solidFill>
                          <a:srgbClr val="333333"/>
                        </a:solidFill>
                        <a:effectLst/>
                        <a:latin typeface="Arial"/>
                      </a:endParaRPr>
                    </a:p>
                  </a:txBody>
                  <a:tcPr marL="41877" marR="41877" marT="16751" marB="16751"/>
                </a:tc>
                <a:tc>
                  <a:txBody>
                    <a:bodyPr/>
                    <a:lstStyle/>
                    <a:p>
                      <a:pPr algn="l" fontAlgn="base"/>
                      <a:r>
                        <a:rPr lang="ru-RU" sz="2000">
                          <a:effectLst/>
                        </a:rPr>
                        <a:t>Конституция РСФСР</a:t>
                      </a:r>
                      <a:endParaRPr lang="ru-RU" sz="2000">
                        <a:solidFill>
                          <a:srgbClr val="333333"/>
                        </a:solidFill>
                        <a:effectLst/>
                        <a:latin typeface="Arial"/>
                      </a:endParaRPr>
                    </a:p>
                  </a:txBody>
                  <a:tcPr marL="41877" marR="41877" marT="16751" marB="16751"/>
                </a:tc>
              </a:tr>
              <a:tr h="386276">
                <a:tc>
                  <a:txBody>
                    <a:bodyPr/>
                    <a:lstStyle/>
                    <a:p>
                      <a:pPr algn="l" fontAlgn="base"/>
                      <a:r>
                        <a:rPr lang="ru-RU" sz="2000">
                          <a:effectLst/>
                        </a:rPr>
                        <a:t> </a:t>
                      </a:r>
                      <a:endParaRPr lang="ru-RU" sz="2000">
                        <a:solidFill>
                          <a:srgbClr val="333333"/>
                        </a:solidFill>
                        <a:effectLst/>
                        <a:latin typeface="Arial"/>
                      </a:endParaRPr>
                    </a:p>
                  </a:txBody>
                  <a:tcPr marL="41877" marR="41877" marT="16751" marB="16751"/>
                </a:tc>
                <a:tc>
                  <a:txBody>
                    <a:bodyPr/>
                    <a:lstStyle/>
                    <a:p>
                      <a:pPr algn="l" fontAlgn="base"/>
                      <a:r>
                        <a:rPr lang="ru-RU" sz="2000">
                          <a:effectLst/>
                        </a:rPr>
                        <a:t>1937</a:t>
                      </a:r>
                      <a:endParaRPr lang="ru-RU" sz="2000">
                        <a:solidFill>
                          <a:srgbClr val="333333"/>
                        </a:solidFill>
                        <a:effectLst/>
                        <a:latin typeface="Arial"/>
                      </a:endParaRPr>
                    </a:p>
                  </a:txBody>
                  <a:tcPr marL="41877" marR="41877" marT="16751" marB="16751"/>
                </a:tc>
                <a:tc>
                  <a:txBody>
                    <a:bodyPr/>
                    <a:lstStyle/>
                    <a:p>
                      <a:pPr algn="l" fontAlgn="base"/>
                      <a:r>
                        <a:rPr lang="ru-RU" sz="2000">
                          <a:effectLst/>
                        </a:rPr>
                        <a:t>Конституция РСФСР</a:t>
                      </a:r>
                      <a:endParaRPr lang="ru-RU" sz="2000">
                        <a:solidFill>
                          <a:srgbClr val="333333"/>
                        </a:solidFill>
                        <a:effectLst/>
                        <a:latin typeface="Arial"/>
                      </a:endParaRPr>
                    </a:p>
                  </a:txBody>
                  <a:tcPr marL="41877" marR="41877" marT="16751" marB="16751"/>
                </a:tc>
              </a:tr>
              <a:tr h="386276">
                <a:tc>
                  <a:txBody>
                    <a:bodyPr/>
                    <a:lstStyle/>
                    <a:p>
                      <a:pPr algn="l" fontAlgn="base"/>
                      <a:r>
                        <a:rPr lang="ru-RU" sz="2000">
                          <a:effectLst/>
                        </a:rPr>
                        <a:t> </a:t>
                      </a:r>
                      <a:endParaRPr lang="ru-RU" sz="2000">
                        <a:solidFill>
                          <a:srgbClr val="333333"/>
                        </a:solidFill>
                        <a:effectLst/>
                        <a:latin typeface="Arial"/>
                      </a:endParaRPr>
                    </a:p>
                  </a:txBody>
                  <a:tcPr marL="41877" marR="41877" marT="16751" marB="16751"/>
                </a:tc>
                <a:tc>
                  <a:txBody>
                    <a:bodyPr/>
                    <a:lstStyle/>
                    <a:p>
                      <a:pPr algn="l" fontAlgn="base"/>
                      <a:r>
                        <a:rPr lang="ru-RU" sz="2000">
                          <a:effectLst/>
                        </a:rPr>
                        <a:t>1978</a:t>
                      </a:r>
                      <a:endParaRPr lang="ru-RU" sz="2000">
                        <a:solidFill>
                          <a:srgbClr val="333333"/>
                        </a:solidFill>
                        <a:effectLst/>
                        <a:latin typeface="Arial"/>
                      </a:endParaRPr>
                    </a:p>
                  </a:txBody>
                  <a:tcPr marL="41877" marR="41877" marT="16751" marB="16751"/>
                </a:tc>
                <a:tc>
                  <a:txBody>
                    <a:bodyPr/>
                    <a:lstStyle/>
                    <a:p>
                      <a:pPr algn="l" fontAlgn="base"/>
                      <a:r>
                        <a:rPr lang="ru-RU" sz="2000" dirty="0">
                          <a:effectLst/>
                        </a:rPr>
                        <a:t>Конституция РСФСР</a:t>
                      </a:r>
                      <a:endParaRPr lang="ru-RU" sz="2000" dirty="0">
                        <a:solidFill>
                          <a:srgbClr val="333333"/>
                        </a:solidFill>
                        <a:effectLst/>
                        <a:latin typeface="Arial"/>
                      </a:endParaRPr>
                    </a:p>
                  </a:txBody>
                  <a:tcPr marL="41877" marR="41877" marT="16751" marB="16751"/>
                </a:tc>
              </a:tr>
              <a:tr h="730909">
                <a:tc>
                  <a:txBody>
                    <a:bodyPr/>
                    <a:lstStyle/>
                    <a:p>
                      <a:pPr algn="l" fontAlgn="base"/>
                      <a:r>
                        <a:rPr lang="ru-RU" sz="2000">
                          <a:effectLst/>
                        </a:rPr>
                        <a:t> </a:t>
                      </a:r>
                      <a:endParaRPr lang="ru-RU" sz="2000">
                        <a:solidFill>
                          <a:srgbClr val="333333"/>
                        </a:solidFill>
                        <a:effectLst/>
                        <a:latin typeface="Arial"/>
                      </a:endParaRPr>
                    </a:p>
                  </a:txBody>
                  <a:tcPr marL="41877" marR="41877" marT="16751" marB="16751"/>
                </a:tc>
                <a:tc>
                  <a:txBody>
                    <a:bodyPr/>
                    <a:lstStyle/>
                    <a:p>
                      <a:pPr algn="l" fontAlgn="base"/>
                      <a:r>
                        <a:rPr lang="ru-RU" sz="2000">
                          <a:effectLst/>
                        </a:rPr>
                        <a:t>1989—1993</a:t>
                      </a:r>
                      <a:endParaRPr lang="ru-RU" sz="2000">
                        <a:solidFill>
                          <a:srgbClr val="333333"/>
                        </a:solidFill>
                        <a:effectLst/>
                        <a:latin typeface="Arial"/>
                      </a:endParaRPr>
                    </a:p>
                  </a:txBody>
                  <a:tcPr marL="41877" marR="41877" marT="16751" marB="16751"/>
                </a:tc>
                <a:tc>
                  <a:txBody>
                    <a:bodyPr/>
                    <a:lstStyle/>
                    <a:p>
                      <a:pPr algn="l" fontAlgn="base"/>
                      <a:r>
                        <a:rPr lang="ru-RU" sz="2000">
                          <a:effectLst/>
                        </a:rPr>
                        <a:t>Дополнения и изменения, вносимые в Конституцию РСФСР 1978 г.</a:t>
                      </a:r>
                      <a:endParaRPr lang="ru-RU" sz="2000">
                        <a:solidFill>
                          <a:srgbClr val="333333"/>
                        </a:solidFill>
                        <a:effectLst/>
                        <a:latin typeface="Arial"/>
                      </a:endParaRPr>
                    </a:p>
                  </a:txBody>
                  <a:tcPr marL="41877" marR="41877" marT="16751" marB="16751"/>
                </a:tc>
              </a:tr>
              <a:tr h="718574">
                <a:tc>
                  <a:txBody>
                    <a:bodyPr/>
                    <a:lstStyle/>
                    <a:p>
                      <a:pPr algn="l" fontAlgn="base"/>
                      <a:r>
                        <a:rPr lang="en-US" sz="2000">
                          <a:effectLst/>
                        </a:rPr>
                        <a:t>III</a:t>
                      </a:r>
                      <a:endParaRPr lang="en-US" sz="2000">
                        <a:solidFill>
                          <a:srgbClr val="333333"/>
                        </a:solidFill>
                        <a:effectLst/>
                        <a:latin typeface="Arial"/>
                      </a:endParaRPr>
                    </a:p>
                  </a:txBody>
                  <a:tcPr marL="41877" marR="41877" marT="16751" marB="16751"/>
                </a:tc>
                <a:tc>
                  <a:txBody>
                    <a:bodyPr/>
                    <a:lstStyle/>
                    <a:p>
                      <a:pPr algn="l" fontAlgn="base"/>
                      <a:r>
                        <a:rPr lang="ru-RU" sz="2000">
                          <a:effectLst/>
                        </a:rPr>
                        <a:t>1993</a:t>
                      </a:r>
                      <a:endParaRPr lang="ru-RU" sz="2000">
                        <a:solidFill>
                          <a:srgbClr val="333333"/>
                        </a:solidFill>
                        <a:effectLst/>
                        <a:latin typeface="Arial"/>
                      </a:endParaRPr>
                    </a:p>
                  </a:txBody>
                  <a:tcPr marL="41877" marR="41877" marT="16751" marB="16751"/>
                </a:tc>
                <a:tc>
                  <a:txBody>
                    <a:bodyPr/>
                    <a:lstStyle/>
                    <a:p>
                      <a:pPr algn="l" fontAlgn="base"/>
                      <a:r>
                        <a:rPr lang="ru-RU" sz="2000" dirty="0">
                          <a:effectLst/>
                        </a:rPr>
                        <a:t>Конституция Российской Федерации (РФ)</a:t>
                      </a:r>
                      <a:endParaRPr lang="ru-RU" sz="2000" dirty="0">
                        <a:solidFill>
                          <a:srgbClr val="333333"/>
                        </a:solidFill>
                        <a:effectLst/>
                        <a:latin typeface="Arial"/>
                      </a:endParaRPr>
                    </a:p>
                  </a:txBody>
                  <a:tcPr marL="41877" marR="41877" marT="16751" marB="16751"/>
                </a:tc>
              </a:tr>
            </a:tbl>
          </a:graphicData>
        </a:graphic>
      </p:graphicFrame>
    </p:spTree>
    <p:extLst>
      <p:ext uri="{BB962C8B-B14F-4D97-AF65-F5344CB8AC3E}">
        <p14:creationId xmlns:p14="http://schemas.microsoft.com/office/powerpoint/2010/main" xmlns="" val="3634927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101377" name="Rectangle 1"/>
          <p:cNvSpPr>
            <a:spLocks noChangeArrowheads="1"/>
          </p:cNvSpPr>
          <p:nvPr/>
        </p:nvSpPr>
        <p:spPr bwMode="auto">
          <a:xfrm>
            <a:off x="357158" y="2071678"/>
            <a:ext cx="828680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38125" algn="just"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Что из перечисленного относится к личным (гражданским) правам гражданина РФ? Запишите цифры, под которыми они указаны.</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право на социальное обеспечение</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право на жизнь</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право на жилище</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право на защиту чести и доброго имени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право на свободу и личную неприкосновенность</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Ответ:</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100353" name="Rectangle 1"/>
          <p:cNvSpPr>
            <a:spLocks noChangeArrowheads="1"/>
          </p:cNvSpPr>
          <p:nvPr/>
        </p:nvSpPr>
        <p:spPr bwMode="auto">
          <a:xfrm>
            <a:off x="357159" y="2357430"/>
            <a:ext cx="828680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38125" algn="just"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Что из перечисленного относится к группе культурных свобод и прав гражданина РФ? Запишите цифры, под которыми они указаны.</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свобода творчества</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участие в культурной жизни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сохранение исторического и культурного наследия</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сохранение природы и окружающей среды</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доступ к культурным ценностям</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Ответ:</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110593" name="Rectangle 1"/>
          <p:cNvSpPr>
            <a:spLocks noChangeArrowheads="1"/>
          </p:cNvSpPr>
          <p:nvPr/>
        </p:nvSpPr>
        <p:spPr bwMode="auto">
          <a:xfrm>
            <a:off x="571472" y="1928802"/>
            <a:ext cx="78581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Приведите три примера, иллюстрирующие реализацию гражданами политических прав и свобод. Сначала назовите право (свободу), а затем приведите пример его (её) реализации.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112641" name="Rectangle 1"/>
          <p:cNvSpPr>
            <a:spLocks noChangeArrowheads="1"/>
          </p:cNvSpPr>
          <p:nvPr/>
        </p:nvSpPr>
        <p:spPr bwMode="auto">
          <a:xfrm>
            <a:off x="357158" y="1714488"/>
            <a:ext cx="821537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Установите соответствие между правами человека и их видами: к каждой позиции, данной в первом столбце, подберите соответствующую позицию из второго столбца.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642910" y="2571744"/>
          <a:ext cx="7929617" cy="1414272"/>
        </p:xfrm>
        <a:graphic>
          <a:graphicData uri="http://schemas.openxmlformats.org/drawingml/2006/table">
            <a:tbl>
              <a:tblPr/>
              <a:tblGrid>
                <a:gridCol w="3726920"/>
                <a:gridCol w="475777"/>
                <a:gridCol w="3726920"/>
              </a:tblGrid>
              <a:tr h="0">
                <a:tc>
                  <a:txBody>
                    <a:bodyPr/>
                    <a:lstStyle/>
                    <a:p>
                      <a:pPr algn="ctr">
                        <a:lnSpc>
                          <a:spcPct val="115000"/>
                        </a:lnSpc>
                        <a:spcAft>
                          <a:spcPts val="0"/>
                        </a:spcAft>
                      </a:pPr>
                      <a:r>
                        <a:rPr lang="ru-RU" sz="1200">
                          <a:solidFill>
                            <a:srgbClr val="000000"/>
                          </a:solidFill>
                          <a:latin typeface="Arial"/>
                          <a:ea typeface="Times New Roman"/>
                          <a:cs typeface="Times New Roman"/>
                        </a:rPr>
                        <a:t>ПРАВА ЧЕЛОВЕКА</a:t>
                      </a:r>
                      <a:endParaRPr lang="ru-RU" sz="1100">
                        <a:latin typeface="Calibri"/>
                        <a:ea typeface="Calibri"/>
                        <a:cs typeface="Times New Roman"/>
                      </a:endParaRPr>
                    </a:p>
                  </a:txBody>
                  <a:tcPr marL="38100" marR="38100" marT="38100" marB="38100" anchor="ctr">
                    <a:lnL>
                      <a:noFill/>
                    </a:lnL>
                    <a:lnR>
                      <a:noFill/>
                    </a:lnR>
                    <a:lnT>
                      <a:noFill/>
                    </a:lnT>
                    <a:lnB>
                      <a:noFill/>
                    </a:lnB>
                  </a:tcPr>
                </a:tc>
                <a:tc>
                  <a:txBody>
                    <a:bodyPr/>
                    <a:lstStyle/>
                    <a:p>
                      <a:pPr>
                        <a:lnSpc>
                          <a:spcPct val="115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a:noFill/>
                    </a:lnL>
                    <a:lnR>
                      <a:noFill/>
                    </a:lnR>
                    <a:lnT>
                      <a:noFill/>
                    </a:lnT>
                    <a:lnB>
                      <a:noFill/>
                    </a:lnB>
                  </a:tcPr>
                </a:tc>
                <a:tc>
                  <a:txBody>
                    <a:bodyPr/>
                    <a:lstStyle/>
                    <a:p>
                      <a:pPr algn="ctr">
                        <a:lnSpc>
                          <a:spcPct val="115000"/>
                        </a:lnSpc>
                        <a:spcAft>
                          <a:spcPts val="0"/>
                        </a:spcAft>
                      </a:pPr>
                      <a:r>
                        <a:rPr lang="ru-RU" sz="1200">
                          <a:solidFill>
                            <a:srgbClr val="000000"/>
                          </a:solidFill>
                          <a:latin typeface="Arial"/>
                          <a:ea typeface="Times New Roman"/>
                          <a:cs typeface="Times New Roman"/>
                        </a:rPr>
                        <a:t>ВИДЫ ПРАВ</a:t>
                      </a:r>
                      <a:endParaRPr lang="ru-RU" sz="1100">
                        <a:latin typeface="Calibri"/>
                        <a:ea typeface="Calibri"/>
                        <a:cs typeface="Times New Roman"/>
                      </a:endParaRPr>
                    </a:p>
                  </a:txBody>
                  <a:tcPr marL="38100" marR="38100" marT="38100" marB="38100" anchor="ctr">
                    <a:lnL>
                      <a:noFill/>
                    </a:lnL>
                    <a:lnR>
                      <a:noFill/>
                    </a:lnR>
                    <a:lnT>
                      <a:noFill/>
                    </a:lnT>
                    <a:lnB>
                      <a:noFill/>
                    </a:lnB>
                  </a:tcPr>
                </a:tc>
              </a:tr>
              <a:tr h="0">
                <a:tc>
                  <a:txBody>
                    <a:bodyPr/>
                    <a:lstStyle/>
                    <a:p>
                      <a:pPr indent="238125">
                        <a:lnSpc>
                          <a:spcPct val="115000"/>
                        </a:lnSpc>
                        <a:spcAft>
                          <a:spcPts val="0"/>
                        </a:spcAft>
                      </a:pPr>
                      <a:r>
                        <a:rPr lang="ru-RU" sz="1200" dirty="0">
                          <a:solidFill>
                            <a:srgbClr val="000000"/>
                          </a:solidFill>
                          <a:latin typeface="Arial"/>
                          <a:ea typeface="Times New Roman"/>
                          <a:cs typeface="Times New Roman"/>
                        </a:rPr>
                        <a:t>А) </a:t>
                      </a:r>
                      <a:r>
                        <a:rPr lang="ru-RU" sz="1200" dirty="0" smtClean="0">
                          <a:solidFill>
                            <a:srgbClr val="000000"/>
                          </a:solidFill>
                          <a:latin typeface="Arial"/>
                          <a:ea typeface="Times New Roman"/>
                          <a:cs typeface="Times New Roman"/>
                        </a:rPr>
                        <a:t>равенство </a:t>
                      </a:r>
                      <a:r>
                        <a:rPr lang="ru-RU" sz="1200" dirty="0">
                          <a:solidFill>
                            <a:srgbClr val="000000"/>
                          </a:solidFill>
                          <a:latin typeface="Arial"/>
                          <a:ea typeface="Times New Roman"/>
                          <a:cs typeface="Times New Roman"/>
                        </a:rPr>
                        <a:t>перед законом</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Б) право </a:t>
                      </a:r>
                      <a:r>
                        <a:rPr lang="ru-RU" sz="1200" dirty="0" smtClean="0">
                          <a:solidFill>
                            <a:srgbClr val="000000"/>
                          </a:solidFill>
                          <a:latin typeface="Arial"/>
                          <a:ea typeface="Times New Roman"/>
                          <a:cs typeface="Times New Roman"/>
                        </a:rPr>
                        <a:t>частной </a:t>
                      </a:r>
                      <a:r>
                        <a:rPr lang="ru-RU" sz="1200" dirty="0">
                          <a:solidFill>
                            <a:srgbClr val="000000"/>
                          </a:solidFill>
                          <a:latin typeface="Arial"/>
                          <a:ea typeface="Times New Roman"/>
                          <a:cs typeface="Times New Roman"/>
                        </a:rPr>
                        <a:t>собственности</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В) право на </a:t>
                      </a:r>
                      <a:r>
                        <a:rPr lang="ru-RU" sz="1200" dirty="0" smtClean="0">
                          <a:solidFill>
                            <a:srgbClr val="000000"/>
                          </a:solidFill>
                          <a:latin typeface="Arial"/>
                          <a:ea typeface="Times New Roman"/>
                          <a:cs typeface="Times New Roman"/>
                        </a:rPr>
                        <a:t>участие </a:t>
                      </a:r>
                      <a:r>
                        <a:rPr lang="ru-RU" sz="1200" dirty="0">
                          <a:solidFill>
                            <a:srgbClr val="000000"/>
                          </a:solidFill>
                          <a:latin typeface="Arial"/>
                          <a:ea typeface="Times New Roman"/>
                          <a:cs typeface="Times New Roman"/>
                        </a:rPr>
                        <a:t>в референдуме</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Г) право на жизнь</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Д) </a:t>
                      </a:r>
                      <a:r>
                        <a:rPr lang="ru-RU" sz="1200" dirty="0" smtClean="0">
                          <a:solidFill>
                            <a:srgbClr val="000000"/>
                          </a:solidFill>
                          <a:latin typeface="Arial"/>
                          <a:ea typeface="Times New Roman"/>
                          <a:cs typeface="Times New Roman"/>
                        </a:rPr>
                        <a:t>свобода </a:t>
                      </a:r>
                      <a:r>
                        <a:rPr lang="ru-RU" sz="1200" dirty="0">
                          <a:solidFill>
                            <a:srgbClr val="000000"/>
                          </a:solidFill>
                          <a:latin typeface="Arial"/>
                          <a:ea typeface="Times New Roman"/>
                          <a:cs typeface="Times New Roman"/>
                        </a:rPr>
                        <a:t>труда</a:t>
                      </a:r>
                      <a:endParaRPr lang="ru-RU" sz="1100" dirty="0">
                        <a:latin typeface="Calibri"/>
                        <a:ea typeface="Calibri"/>
                        <a:cs typeface="Times New Roman"/>
                      </a:endParaRPr>
                    </a:p>
                  </a:txBody>
                  <a:tcPr marL="38100" marR="38100" marT="38100" marB="38100">
                    <a:lnL>
                      <a:noFill/>
                    </a:lnL>
                    <a:lnR>
                      <a:noFill/>
                    </a:lnR>
                    <a:lnT>
                      <a:noFill/>
                    </a:lnT>
                    <a:lnB>
                      <a:noFill/>
                    </a:lnB>
                  </a:tcPr>
                </a:tc>
                <a:tc>
                  <a:txBody>
                    <a:bodyPr/>
                    <a:lstStyle/>
                    <a:p>
                      <a:pPr>
                        <a:lnSpc>
                          <a:spcPct val="115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a:noFill/>
                    </a:lnL>
                    <a:lnR>
                      <a:noFill/>
                    </a:lnR>
                    <a:lnT>
                      <a:noFill/>
                    </a:lnT>
                    <a:lnB>
                      <a:noFill/>
                    </a:lnB>
                  </a:tcPr>
                </a:tc>
                <a:tc>
                  <a:txBody>
                    <a:bodyPr/>
                    <a:lstStyle/>
                    <a:p>
                      <a:pPr indent="238125">
                        <a:lnSpc>
                          <a:spcPct val="115000"/>
                        </a:lnSpc>
                        <a:spcAft>
                          <a:spcPts val="0"/>
                        </a:spcAft>
                      </a:pPr>
                      <a:r>
                        <a:rPr lang="ru-RU" sz="1200" dirty="0">
                          <a:solidFill>
                            <a:srgbClr val="000000"/>
                          </a:solidFill>
                          <a:latin typeface="Arial"/>
                          <a:ea typeface="Times New Roman"/>
                          <a:cs typeface="Times New Roman"/>
                        </a:rPr>
                        <a:t>1) личные</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2) политические</a:t>
                      </a:r>
                      <a:endParaRPr lang="ru-RU" sz="1100" dirty="0">
                        <a:latin typeface="Calibri"/>
                        <a:ea typeface="Calibri"/>
                        <a:cs typeface="Times New Roman"/>
                      </a:endParaRPr>
                    </a:p>
                    <a:p>
                      <a:pPr indent="238125">
                        <a:lnSpc>
                          <a:spcPct val="115000"/>
                        </a:lnSpc>
                        <a:spcAft>
                          <a:spcPts val="0"/>
                        </a:spcAft>
                      </a:pPr>
                      <a:r>
                        <a:rPr lang="ru-RU" sz="1200" dirty="0">
                          <a:solidFill>
                            <a:srgbClr val="000000"/>
                          </a:solidFill>
                          <a:latin typeface="Arial"/>
                          <a:ea typeface="Times New Roman"/>
                          <a:cs typeface="Times New Roman"/>
                        </a:rPr>
                        <a:t>3) экономические</a:t>
                      </a:r>
                      <a:endParaRPr lang="ru-RU" sz="1100" dirty="0">
                        <a:latin typeface="Calibri"/>
                        <a:ea typeface="Calibri"/>
                        <a:cs typeface="Times New Roman"/>
                      </a:endParaRPr>
                    </a:p>
                  </a:txBody>
                  <a:tcPr marL="38100" marR="38100" marT="38100" marB="38100">
                    <a:lnL>
                      <a:noFill/>
                    </a:lnL>
                    <a:lnR>
                      <a:noFill/>
                    </a:lnR>
                    <a:lnT>
                      <a:noFill/>
                    </a:lnT>
                    <a:lnB>
                      <a:noFill/>
                    </a:lnB>
                  </a:tcPr>
                </a:tc>
              </a:tr>
            </a:tbl>
          </a:graphicData>
        </a:graphic>
      </p:graphicFrame>
      <p:sp>
        <p:nvSpPr>
          <p:cNvPr id="5" name="Rectangle 2"/>
          <p:cNvSpPr>
            <a:spLocks noChangeArrowheads="1"/>
          </p:cNvSpPr>
          <p:nvPr/>
        </p:nvSpPr>
        <p:spPr bwMode="auto">
          <a:xfrm>
            <a:off x="0" y="485776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38125"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Запишите в ответ цифры, расположив их в порядке, соответствующем буквам: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nvGraphicFramePr>
        <p:xfrm>
          <a:off x="357158" y="5357826"/>
          <a:ext cx="2143125" cy="540132"/>
        </p:xfrm>
        <a:graphic>
          <a:graphicData uri="http://schemas.openxmlformats.org/drawingml/2006/table">
            <a:tbl>
              <a:tblPr/>
              <a:tblGrid>
                <a:gridCol w="428625"/>
                <a:gridCol w="428625"/>
                <a:gridCol w="428625"/>
                <a:gridCol w="428625"/>
                <a:gridCol w="428625"/>
              </a:tblGrid>
              <a:tr h="0">
                <a:tc>
                  <a:txBody>
                    <a:bodyPr/>
                    <a:lstStyle/>
                    <a:p>
                      <a:pPr algn="ctr">
                        <a:lnSpc>
                          <a:spcPct val="106000"/>
                        </a:lnSpc>
                        <a:spcAft>
                          <a:spcPts val="0"/>
                        </a:spcAft>
                      </a:pPr>
                      <a:r>
                        <a:rPr lang="ru-RU" sz="1200" dirty="0">
                          <a:solidFill>
                            <a:srgbClr val="000000"/>
                          </a:solidFill>
                          <a:latin typeface="Arial"/>
                          <a:ea typeface="Times New Roman"/>
                          <a:cs typeface="Times New Roman"/>
                        </a:rPr>
                        <a:t>A</a:t>
                      </a:r>
                      <a:endParaRPr lang="ru-RU"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a:solidFill>
                            <a:srgbClr val="000000"/>
                          </a:solidFill>
                          <a:latin typeface="Arial"/>
                          <a:ea typeface="Times New Roman"/>
                          <a:cs typeface="Times New Roman"/>
                        </a:rPr>
                        <a:t>Б</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a:solidFill>
                            <a:srgbClr val="000000"/>
                          </a:solidFill>
                          <a:latin typeface="Arial"/>
                          <a:ea typeface="Times New Roman"/>
                          <a:cs typeface="Times New Roman"/>
                        </a:rPr>
                        <a:t>В</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a:solidFill>
                            <a:srgbClr val="000000"/>
                          </a:solidFill>
                          <a:latin typeface="Arial"/>
                          <a:ea typeface="Times New Roman"/>
                          <a:cs typeface="Times New Roman"/>
                        </a:rPr>
                        <a:t>Г</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a:solidFill>
                            <a:srgbClr val="000000"/>
                          </a:solidFill>
                          <a:latin typeface="Arial"/>
                          <a:ea typeface="Times New Roman"/>
                          <a:cs typeface="Times New Roman"/>
                        </a:rPr>
                        <a:t>Д</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065">
                <a:tc>
                  <a:txBody>
                    <a:bodyPr/>
                    <a:lstStyle/>
                    <a:p>
                      <a:pPr>
                        <a:lnSpc>
                          <a:spcPct val="106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a:solidFill>
                            <a:srgbClr val="000000"/>
                          </a:solidFill>
                          <a:latin typeface="Arial"/>
                          <a:ea typeface="Times New Roman"/>
                          <a:cs typeface="Times New Roman"/>
                        </a:rPr>
                        <a:t> </a:t>
                      </a:r>
                      <a:endParaRPr lang="ru-RU"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dirty="0">
                          <a:solidFill>
                            <a:srgbClr val="000000"/>
                          </a:solidFill>
                          <a:latin typeface="Arial"/>
                          <a:ea typeface="Times New Roman"/>
                          <a:cs typeface="Times New Roman"/>
                        </a:rPr>
                        <a:t> </a:t>
                      </a:r>
                      <a:endParaRPr lang="ru-RU"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a:t>
            </a:r>
            <a:endParaRPr lang="ru-RU" dirty="0"/>
          </a:p>
        </p:txBody>
      </p:sp>
      <p:sp>
        <p:nvSpPr>
          <p:cNvPr id="112641" name="Rectangle 1"/>
          <p:cNvSpPr>
            <a:spLocks noChangeArrowheads="1"/>
          </p:cNvSpPr>
          <p:nvPr/>
        </p:nvSpPr>
        <p:spPr bwMode="auto">
          <a:xfrm>
            <a:off x="428596" y="1928802"/>
            <a:ext cx="84296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Назовите любые три принципа гражданства РФ и раскройте сущность каждого из них.</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0.liveinternet.ru/images/attach/c/6/89/819/89819078_Vot_takoe_spasibo.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88640"/>
            <a:ext cx="6696744" cy="66967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3783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Конституция РФ</a:t>
            </a:r>
            <a:endParaRPr lang="ru-RU" dirty="0"/>
          </a:p>
        </p:txBody>
      </p:sp>
      <p:graphicFrame>
        <p:nvGraphicFramePr>
          <p:cNvPr id="4" name="Схема 3"/>
          <p:cNvGraphicFramePr/>
          <p:nvPr>
            <p:extLst>
              <p:ext uri="{D42A27DB-BD31-4B8C-83A1-F6EECF244321}">
                <p14:modId xmlns:p14="http://schemas.microsoft.com/office/powerpoint/2010/main" xmlns="" val="2778955693"/>
              </p:ext>
            </p:extLst>
          </p:nvPr>
        </p:nvGraphicFramePr>
        <p:xfrm>
          <a:off x="0" y="1556792"/>
          <a:ext cx="91440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49092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695683183"/>
              </p:ext>
            </p:extLst>
          </p:nvPr>
        </p:nvGraphicFramePr>
        <p:xfrm>
          <a:off x="0" y="0"/>
          <a:ext cx="9036496" cy="6858001"/>
        </p:xfrm>
        <a:graphic>
          <a:graphicData uri="http://schemas.openxmlformats.org/drawingml/2006/table">
            <a:tbl>
              <a:tblPr/>
              <a:tblGrid>
                <a:gridCol w="841907"/>
                <a:gridCol w="2385411"/>
                <a:gridCol w="1529470"/>
                <a:gridCol w="4279708"/>
              </a:tblGrid>
              <a:tr h="659337">
                <a:tc>
                  <a:txBody>
                    <a:bodyPr/>
                    <a:lstStyle/>
                    <a:p>
                      <a:pPr algn="ctr" fontAlgn="base"/>
                      <a:r>
                        <a:rPr lang="ru-RU" sz="2000" dirty="0">
                          <a:solidFill>
                            <a:srgbClr val="333333"/>
                          </a:solidFill>
                          <a:effectLst/>
                          <a:latin typeface="Arial" panose="020B0604020202020204" pitchFamily="34" charset="0"/>
                        </a:rPr>
                        <a:t>№</a:t>
                      </a:r>
                      <a:br>
                        <a:rPr lang="ru-RU" sz="2000" dirty="0">
                          <a:solidFill>
                            <a:srgbClr val="333333"/>
                          </a:solidFill>
                          <a:effectLst/>
                          <a:latin typeface="Arial" panose="020B0604020202020204" pitchFamily="34" charset="0"/>
                        </a:rPr>
                      </a:br>
                      <a:r>
                        <a:rPr lang="ru-RU" sz="2000" dirty="0">
                          <a:solidFill>
                            <a:srgbClr val="333333"/>
                          </a:solidFill>
                          <a:effectLst/>
                          <a:latin typeface="Arial" panose="020B0604020202020204" pitchFamily="34" charset="0"/>
                        </a:rPr>
                        <a:t>главы</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base"/>
                      <a:r>
                        <a:rPr lang="ru-RU" sz="2000" dirty="0">
                          <a:solidFill>
                            <a:srgbClr val="333333"/>
                          </a:solidFill>
                          <a:effectLst/>
                          <a:latin typeface="Arial" panose="020B0604020202020204" pitchFamily="34" charset="0"/>
                        </a:rPr>
                        <a:t>Название главы</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base"/>
                      <a:r>
                        <a:rPr lang="ru-RU" sz="2000">
                          <a:solidFill>
                            <a:srgbClr val="333333"/>
                          </a:solidFill>
                          <a:effectLst/>
                          <a:latin typeface="Arial" panose="020B0604020202020204" pitchFamily="34" charset="0"/>
                        </a:rPr>
                        <a:t>Конституционные статьи</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base"/>
                      <a:r>
                        <a:rPr lang="ru-RU" sz="2000" dirty="0">
                          <a:solidFill>
                            <a:srgbClr val="333333"/>
                          </a:solidFill>
                          <a:effectLst/>
                          <a:latin typeface="Arial" panose="020B0604020202020204" pitchFamily="34" charset="0"/>
                        </a:rPr>
                        <a:t>Предмет регулирования</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282665">
                <a:tc>
                  <a:txBody>
                    <a:bodyPr/>
                    <a:lstStyle/>
                    <a:p>
                      <a:pPr algn="l" fontAlgn="base"/>
                      <a:r>
                        <a:rPr lang="ru-RU" sz="2000">
                          <a:solidFill>
                            <a:srgbClr val="333333"/>
                          </a:solidFill>
                          <a:effectLst/>
                          <a:latin typeface="Arial" panose="020B0604020202020204" pitchFamily="34" charset="0"/>
                        </a:rPr>
                        <a:t>1</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dirty="0">
                          <a:solidFill>
                            <a:srgbClr val="333333"/>
                          </a:solidFill>
                          <a:effectLst/>
                          <a:latin typeface="Arial" panose="020B0604020202020204" pitchFamily="34" charset="0"/>
                        </a:rPr>
                        <a:t>Основы конституционного строя</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dirty="0">
                          <a:solidFill>
                            <a:srgbClr val="333333"/>
                          </a:solidFill>
                          <a:effectLst/>
                          <a:latin typeface="Arial" panose="020B0604020202020204" pitchFamily="34" charset="0"/>
                        </a:rPr>
                        <a:t>1—16</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just" fontAlgn="base"/>
                      <a:r>
                        <a:rPr lang="ru-RU" sz="2000">
                          <a:solidFill>
                            <a:srgbClr val="333333"/>
                          </a:solidFill>
                          <a:effectLst/>
                          <a:latin typeface="Arial" panose="020B0604020202020204" pitchFamily="34" charset="0"/>
                        </a:rPr>
                        <a:t>Сущность государства; правовое положение человека и гражданина; принципы социальных и экономических отношений; основы политической системы общества; взаимоотношения государства и религии</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282665">
                <a:tc>
                  <a:txBody>
                    <a:bodyPr/>
                    <a:lstStyle/>
                    <a:p>
                      <a:pPr algn="l" fontAlgn="base"/>
                      <a:r>
                        <a:rPr lang="ru-RU" sz="2000">
                          <a:solidFill>
                            <a:srgbClr val="333333"/>
                          </a:solidFill>
                          <a:effectLst/>
                          <a:latin typeface="Arial" panose="020B0604020202020204" pitchFamily="34" charset="0"/>
                        </a:rPr>
                        <a:t>2</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Права и свободы человека и гражданина</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dirty="0">
                          <a:solidFill>
                            <a:srgbClr val="333333"/>
                          </a:solidFill>
                          <a:effectLst/>
                          <a:latin typeface="Arial" panose="020B0604020202020204" pitchFamily="34" charset="0"/>
                        </a:rPr>
                        <a:t>17—64</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just" fontAlgn="base"/>
                      <a:r>
                        <a:rPr lang="ru-RU" sz="2000" dirty="0">
                          <a:solidFill>
                            <a:srgbClr val="333333"/>
                          </a:solidFill>
                          <a:effectLst/>
                          <a:latin typeface="Arial" panose="020B0604020202020204" pitchFamily="34" charset="0"/>
                        </a:rPr>
                        <a:t>Принципы правового положения человека и гражданина; принципы гражданства России; система прав и свобод человека и гражданина; гарантии прав и свобод; основные обязанности человека и гражданина</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1633334">
                <a:tc>
                  <a:txBody>
                    <a:bodyPr/>
                    <a:lstStyle/>
                    <a:p>
                      <a:pPr algn="l" fontAlgn="base"/>
                      <a:r>
                        <a:rPr lang="ru-RU" sz="2000">
                          <a:solidFill>
                            <a:srgbClr val="333333"/>
                          </a:solidFill>
                          <a:effectLst/>
                          <a:latin typeface="Arial" panose="020B0604020202020204" pitchFamily="34" charset="0"/>
                        </a:rPr>
                        <a:t>3</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Федеративное устройство</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65—79</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just" fontAlgn="base"/>
                      <a:r>
                        <a:rPr lang="ru-RU" sz="2000" dirty="0">
                          <a:solidFill>
                            <a:srgbClr val="333333"/>
                          </a:solidFill>
                          <a:effectLst/>
                          <a:latin typeface="Arial" panose="020B0604020202020204" pitchFamily="34" charset="0"/>
                        </a:rPr>
                        <a:t>Конституционный статус Российской Федерации и ее субъектов; взаимоотношения между федеральной властью и субъектами Федерации</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672138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2362695175"/>
              </p:ext>
            </p:extLst>
          </p:nvPr>
        </p:nvGraphicFramePr>
        <p:xfrm>
          <a:off x="35496" y="0"/>
          <a:ext cx="9073008" cy="6858001"/>
        </p:xfrm>
        <a:graphic>
          <a:graphicData uri="http://schemas.openxmlformats.org/drawingml/2006/table">
            <a:tbl>
              <a:tblPr/>
              <a:tblGrid>
                <a:gridCol w="878419"/>
                <a:gridCol w="2385411"/>
                <a:gridCol w="1529470"/>
                <a:gridCol w="4279708"/>
              </a:tblGrid>
              <a:tr h="813358">
                <a:tc>
                  <a:txBody>
                    <a:bodyPr/>
                    <a:lstStyle/>
                    <a:p>
                      <a:pPr algn="ctr" fontAlgn="base"/>
                      <a:r>
                        <a:rPr lang="ru-RU" sz="2000" dirty="0">
                          <a:solidFill>
                            <a:srgbClr val="333333"/>
                          </a:solidFill>
                          <a:effectLst/>
                          <a:latin typeface="Arial" panose="020B0604020202020204" pitchFamily="34" charset="0"/>
                        </a:rPr>
                        <a:t>№</a:t>
                      </a:r>
                      <a:br>
                        <a:rPr lang="ru-RU" sz="2000" dirty="0">
                          <a:solidFill>
                            <a:srgbClr val="333333"/>
                          </a:solidFill>
                          <a:effectLst/>
                          <a:latin typeface="Arial" panose="020B0604020202020204" pitchFamily="34" charset="0"/>
                        </a:rPr>
                      </a:br>
                      <a:r>
                        <a:rPr lang="ru-RU" sz="2000" dirty="0">
                          <a:solidFill>
                            <a:srgbClr val="333333"/>
                          </a:solidFill>
                          <a:effectLst/>
                          <a:latin typeface="Arial" panose="020B0604020202020204" pitchFamily="34" charset="0"/>
                        </a:rPr>
                        <a:t>главы</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base"/>
                      <a:r>
                        <a:rPr lang="ru-RU" sz="2000" dirty="0">
                          <a:solidFill>
                            <a:srgbClr val="333333"/>
                          </a:solidFill>
                          <a:effectLst/>
                          <a:latin typeface="Arial" panose="020B0604020202020204" pitchFamily="34" charset="0"/>
                        </a:rPr>
                        <a:t>Название главы</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base"/>
                      <a:r>
                        <a:rPr lang="ru-RU" sz="2000">
                          <a:solidFill>
                            <a:srgbClr val="333333"/>
                          </a:solidFill>
                          <a:effectLst/>
                          <a:latin typeface="Arial" panose="020B0604020202020204" pitchFamily="34" charset="0"/>
                        </a:rPr>
                        <a:t>Конституционные статьи</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fontAlgn="base"/>
                      <a:r>
                        <a:rPr lang="ru-RU" sz="2000" dirty="0">
                          <a:solidFill>
                            <a:srgbClr val="333333"/>
                          </a:solidFill>
                          <a:effectLst/>
                          <a:latin typeface="Arial" panose="020B0604020202020204" pitchFamily="34" charset="0"/>
                        </a:rPr>
                        <a:t>Предмет регулирования</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14881">
                <a:tc>
                  <a:txBody>
                    <a:bodyPr/>
                    <a:lstStyle/>
                    <a:p>
                      <a:pPr algn="l" fontAlgn="base"/>
                      <a:r>
                        <a:rPr lang="ru-RU" sz="2000" dirty="0">
                          <a:solidFill>
                            <a:srgbClr val="333333"/>
                          </a:solidFill>
                          <a:effectLst/>
                          <a:latin typeface="Arial" panose="020B0604020202020204" pitchFamily="34" charset="0"/>
                        </a:rPr>
                        <a:t>4</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Президент Российской Федерации</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80—93</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just" fontAlgn="base"/>
                      <a:r>
                        <a:rPr lang="ru-RU" sz="2000" dirty="0">
                          <a:solidFill>
                            <a:srgbClr val="333333"/>
                          </a:solidFill>
                          <a:effectLst/>
                          <a:latin typeface="Arial" panose="020B0604020202020204" pitchFamily="34" charset="0"/>
                        </a:rPr>
                        <a:t>Статус Президента как главы государства; порядок вступления в должность и полномочия; порядок отрешения Президента от должности</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14881">
                <a:tc>
                  <a:txBody>
                    <a:bodyPr/>
                    <a:lstStyle/>
                    <a:p>
                      <a:pPr algn="l" fontAlgn="base"/>
                      <a:r>
                        <a:rPr lang="ru-RU" sz="2000">
                          <a:solidFill>
                            <a:srgbClr val="333333"/>
                          </a:solidFill>
                          <a:effectLst/>
                          <a:latin typeface="Arial" panose="020B0604020202020204" pitchFamily="34" charset="0"/>
                        </a:rPr>
                        <a:t>5</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Федеральное Собрание</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94—109</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just" fontAlgn="base"/>
                      <a:r>
                        <a:rPr lang="ru-RU" sz="2000" dirty="0">
                          <a:solidFill>
                            <a:srgbClr val="333333"/>
                          </a:solidFill>
                          <a:effectLst/>
                          <a:latin typeface="Arial" panose="020B0604020202020204" pitchFamily="34" charset="0"/>
                        </a:rPr>
                        <a:t>Основы организации и деятельности Федерального Собрания, его статус; порядок формирования и компетенция; нормы законодательного процесса</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14881">
                <a:tc>
                  <a:txBody>
                    <a:bodyPr/>
                    <a:lstStyle/>
                    <a:p>
                      <a:pPr algn="l" fontAlgn="base"/>
                      <a:r>
                        <a:rPr lang="ru-RU" sz="2000">
                          <a:solidFill>
                            <a:srgbClr val="333333"/>
                          </a:solidFill>
                          <a:effectLst/>
                          <a:latin typeface="Arial" panose="020B0604020202020204" pitchFamily="34" charset="0"/>
                        </a:rPr>
                        <a:t>6</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Правительство Российской Федерации</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fontAlgn="base"/>
                      <a:r>
                        <a:rPr lang="ru-RU" sz="2000">
                          <a:solidFill>
                            <a:srgbClr val="333333"/>
                          </a:solidFill>
                          <a:effectLst/>
                          <a:latin typeface="Arial" panose="020B0604020202020204" pitchFamily="34" charset="0"/>
                        </a:rPr>
                        <a:t>110—117</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just" fontAlgn="base"/>
                      <a:r>
                        <a:rPr lang="ru-RU" sz="2000" dirty="0">
                          <a:solidFill>
                            <a:srgbClr val="333333"/>
                          </a:solidFill>
                          <a:effectLst/>
                          <a:latin typeface="Arial" panose="020B0604020202020204" pitchFamily="34" charset="0"/>
                        </a:rPr>
                        <a:t>Порядок формирования Правительства, его структура, уровень компетенции; порядок отставки и выражение недоверия Правительству</a:t>
                      </a:r>
                    </a:p>
                  </a:txBody>
                  <a:tcPr marL="11743" marR="11743" marT="4697" marB="4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1394555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Викторина">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QuizShow</Template>
  <TotalTime>0</TotalTime>
  <Words>2924</Words>
  <Application>Microsoft Office PowerPoint</Application>
  <PresentationFormat>Экран (4:3)</PresentationFormat>
  <Paragraphs>606</Paragraphs>
  <Slides>65</Slides>
  <Notes>24</Notes>
  <HiddenSlides>0</HiddenSlides>
  <MMClips>0</MMClips>
  <ScaleCrop>false</ScaleCrop>
  <HeadingPairs>
    <vt:vector size="4" baseType="variant">
      <vt:variant>
        <vt:lpstr>Тема</vt:lpstr>
      </vt:variant>
      <vt:variant>
        <vt:i4>2</vt:i4>
      </vt:variant>
      <vt:variant>
        <vt:lpstr>Заголовки слайдов</vt:lpstr>
      </vt:variant>
      <vt:variant>
        <vt:i4>65</vt:i4>
      </vt:variant>
    </vt:vector>
  </HeadingPairs>
  <TitlesOfParts>
    <vt:vector size="67" baseType="lpstr">
      <vt:lpstr>Викторина</vt:lpstr>
      <vt:lpstr>Модульная</vt:lpstr>
      <vt:lpstr>Слайд 1</vt:lpstr>
      <vt:lpstr>Основы конституционного строя Российской Федерации.  Конституция России. Гражданство.  Федеративное устройство России </vt:lpstr>
      <vt:lpstr>Конституция Российской Федерации</vt:lpstr>
      <vt:lpstr>Отличия конституции от других правовых актов</vt:lpstr>
      <vt:lpstr>Функции конституции</vt:lpstr>
      <vt:lpstr>Этапы конституционного строительства</vt:lpstr>
      <vt:lpstr>Конституция РФ</vt:lpstr>
      <vt:lpstr>Слайд 8</vt:lpstr>
      <vt:lpstr>Слайд 9</vt:lpstr>
      <vt:lpstr>Слайд 10</vt:lpstr>
      <vt:lpstr>Конституционный строй</vt:lpstr>
      <vt:lpstr>В соответствие с главой 1 Конституции РФ можно выделить следующие основы конституционного строя РФ:</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Слайд 37</vt:lpstr>
      <vt:lpstr>Федеративное устройство РФ</vt:lpstr>
      <vt:lpstr>Федеративное устройство РФ</vt:lpstr>
      <vt:lpstr>Федеративное устройство</vt:lpstr>
      <vt:lpstr>Принципы федерализма</vt:lpstr>
      <vt:lpstr>Конституция РФ</vt:lpstr>
      <vt:lpstr>Слайд 43</vt:lpstr>
      <vt:lpstr>Решите</vt:lpstr>
      <vt:lpstr>Решите:</vt:lpstr>
      <vt:lpstr>Решите:</vt:lpstr>
      <vt:lpstr>Слайд 47</vt:lpstr>
      <vt:lpstr>Гражданство</vt:lpstr>
      <vt:lpstr>Принципы гражданства</vt:lpstr>
      <vt:lpstr>Основания приобретения гражданства</vt:lpstr>
      <vt:lpstr>Права и свободы</vt:lpstr>
      <vt:lpstr>Юридические обязанности </vt:lpstr>
      <vt:lpstr>Решите:</vt:lpstr>
      <vt:lpstr>Решение:</vt:lpstr>
      <vt:lpstr>Решите:</vt:lpstr>
      <vt:lpstr>Решите:</vt:lpstr>
      <vt:lpstr>Решите:</vt:lpstr>
      <vt:lpstr>Решите:</vt:lpstr>
      <vt:lpstr>Решите:</vt:lpstr>
      <vt:lpstr>Решите:</vt:lpstr>
      <vt:lpstr>Решите:</vt:lpstr>
      <vt:lpstr>Решите:</vt:lpstr>
      <vt:lpstr>Решите:</vt:lpstr>
      <vt:lpstr>Решите:</vt:lpstr>
      <vt:lpstr>Слайд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2015-02-07T18:18:51Z</dcterms:created>
  <dcterms:modified xsi:type="dcterms:W3CDTF">2002-01-03T01:26:39Z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1049</vt:i4>
  </property>
  <property fmtid="{D5CDD505-2E9C-101B-9397-08002B2CF9AE}" pid="3" name="_Version">
    <vt:lpwstr>12.0.4518</vt:lpwstr>
  </property>
</Properties>
</file>