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435" r:id="rId4"/>
    <p:sldId id="460" r:id="rId5"/>
    <p:sldId id="472" r:id="rId6"/>
    <p:sldId id="463" r:id="rId7"/>
    <p:sldId id="464" r:id="rId8"/>
    <p:sldId id="433" r:id="rId9"/>
    <p:sldId id="483" r:id="rId10"/>
    <p:sldId id="482" r:id="rId11"/>
    <p:sldId id="484" r:id="rId12"/>
    <p:sldId id="498" r:id="rId13"/>
    <p:sldId id="499" r:id="rId14"/>
    <p:sldId id="486" r:id="rId15"/>
    <p:sldId id="474" r:id="rId16"/>
    <p:sldId id="488" r:id="rId17"/>
    <p:sldId id="489" r:id="rId18"/>
    <p:sldId id="490" r:id="rId19"/>
    <p:sldId id="491" r:id="rId20"/>
    <p:sldId id="492" r:id="rId21"/>
    <p:sldId id="475" r:id="rId22"/>
    <p:sldId id="476" r:id="rId23"/>
    <p:sldId id="477" r:id="rId24"/>
    <p:sldId id="478" r:id="rId25"/>
    <p:sldId id="500" r:id="rId26"/>
    <p:sldId id="501" r:id="rId27"/>
    <p:sldId id="502" r:id="rId28"/>
    <p:sldId id="503" r:id="rId29"/>
    <p:sldId id="504" r:id="rId30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9165" autoAdjust="0"/>
  </p:normalViewPr>
  <p:slideViewPr>
    <p:cSldViewPr>
      <p:cViewPr varScale="1">
        <p:scale>
          <a:sx n="82" d="100"/>
          <a:sy n="82" d="100"/>
        </p:scale>
        <p:origin x="18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98230-6A43-4DEA-BA3C-EE1700FE7FD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6A30E3-9C80-4C15-97CF-EAD6B51FD0B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Субъект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1E7E3-9460-4B5A-9C4F-9648336EC454}" type="parTrans" cxnId="{936554C5-67B5-409D-80B5-3117265BB4E0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C2A4B-F87A-4529-8113-1FB9848C3E81}" type="sibTrans" cxnId="{936554C5-67B5-409D-80B5-3117265BB4E0}">
      <dgm:prSet custT="1"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E86FC-022F-49A5-B577-3108B989AB04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Объект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D200C-243E-47F8-9F78-C5752D295F8A}" type="parTrans" cxnId="{C9FDD476-BD09-4119-9899-0318869F747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B8B4E-B50E-4D7B-B763-CA3B6DA5D1D6}" type="sibTrans" cxnId="{C9FDD476-BD09-4119-9899-0318869F747C}">
      <dgm:prSet custT="1"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A0EDB3-8EC2-4906-915D-670215032546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Подчинение объекта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A289C-5EB4-4252-B22C-18B3A3819E65}" type="parTrans" cxnId="{8CDF8309-D372-4E27-999F-9BCA2A67B4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2348D-E5CD-4CC4-BC14-163A61F911BD}" type="sibTrans" cxnId="{8CDF8309-D372-4E27-999F-9BCA2A67B453}">
      <dgm:prSet custT="1"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1628B-AC5B-427C-9D60-B3C27B644883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Социальные нормы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982B1-B92B-4EB0-A9D8-5A91097FE6BF}" type="parTrans" cxnId="{76F5797B-A103-45F4-8B6A-717A682CBE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B7A1F-063D-4129-AE7E-62EDEA87F0D8}" type="sibTrans" cxnId="{76F5797B-A103-45F4-8B6A-717A682CBE53}">
      <dgm:prSet custT="1"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507AA-35C4-478C-B26C-A6F3D23E1ECE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Приказ субъекта власти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358C0-FF31-4157-9AD8-1455A6C278AA}" type="parTrans" cxnId="{866097D0-93F2-46EF-B3A6-388210E78B99}">
      <dgm:prSet/>
      <dgm:spPr/>
      <dgm:t>
        <a:bodyPr/>
        <a:lstStyle/>
        <a:p>
          <a:endParaRPr lang="ru-RU"/>
        </a:p>
      </dgm:t>
    </dgm:pt>
    <dgm:pt modelId="{6C1644BE-B79F-4AE7-8111-D23637922B30}" type="sibTrans" cxnId="{866097D0-93F2-46EF-B3A6-388210E78B99}">
      <dgm:prSet/>
      <dgm:spPr/>
      <dgm:t>
        <a:bodyPr/>
        <a:lstStyle/>
        <a:p>
          <a:endParaRPr lang="ru-RU"/>
        </a:p>
      </dgm:t>
    </dgm:pt>
    <dgm:pt modelId="{294CAE17-4A54-4F69-9E1F-EFD542DA1753}" type="pres">
      <dgm:prSet presAssocID="{EE998230-6A43-4DEA-BA3C-EE1700FE7F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969BD-1584-45A5-80C8-AD45957813F1}" type="pres">
      <dgm:prSet presAssocID="{256A30E3-9C80-4C15-97CF-EAD6B51FD0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274B4-8359-4EDD-8213-133D0D94DC6E}" type="pres">
      <dgm:prSet presAssocID="{927C2A4B-F87A-4529-8113-1FB9848C3E8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43DEF64-D7B3-4633-B9B2-BD5AEAE215C0}" type="pres">
      <dgm:prSet presAssocID="{927C2A4B-F87A-4529-8113-1FB9848C3E8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12EBABC-4E83-4E23-AA6A-D322167473D5}" type="pres">
      <dgm:prSet presAssocID="{BB6507AA-35C4-478C-B26C-A6F3D23E1E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7691-AD2B-41B4-888C-80E16EEB80AB}" type="pres">
      <dgm:prSet presAssocID="{6C1644BE-B79F-4AE7-8111-D23637922B3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A8EB354-7193-4BCD-A215-C5F8F22E27BC}" type="pres">
      <dgm:prSet presAssocID="{6C1644BE-B79F-4AE7-8111-D23637922B3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5F4BE12-60CB-49EF-BA61-236E75720671}" type="pres">
      <dgm:prSet presAssocID="{096E86FC-022F-49A5-B577-3108B989AB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728E1-96BC-419F-AFB3-129CF8004EBD}" type="pres">
      <dgm:prSet presAssocID="{E6EB8B4E-B50E-4D7B-B763-CA3B6DA5D1D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39F0B6F-70DE-4FF3-BC9C-E46898961992}" type="pres">
      <dgm:prSet presAssocID="{E6EB8B4E-B50E-4D7B-B763-CA3B6DA5D1D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3D1BBBB-8C73-4E71-8D3B-F293247F5446}" type="pres">
      <dgm:prSet presAssocID="{34A0EDB3-8EC2-4906-915D-6702150325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4F322-A984-43E1-92CD-8C13760FA62C}" type="pres">
      <dgm:prSet presAssocID="{4892348D-E5CD-4CC4-BC14-163A61F911B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0DABE6A-9FB3-4834-983F-56370A0C9BA7}" type="pres">
      <dgm:prSet presAssocID="{4892348D-E5CD-4CC4-BC14-163A61F911B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9A18296-B5F3-4F76-9DFE-096380E750C9}" type="pres">
      <dgm:prSet presAssocID="{85B1628B-AC5B-427C-9D60-B3C27B6448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EFB0-2DAC-4711-AC29-01A276F21B11}" type="pres">
      <dgm:prSet presAssocID="{BAFB7A1F-063D-4129-AE7E-62EDEA87F0D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6E2E8FE-0C62-416B-9FFD-AFD8EF8AA4CB}" type="pres">
      <dgm:prSet presAssocID="{BAFB7A1F-063D-4129-AE7E-62EDEA87F0D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780F312-8998-49B0-9237-33029143E5E2}" type="presOf" srcId="{256A30E3-9C80-4C15-97CF-EAD6B51FD0B7}" destId="{292969BD-1584-45A5-80C8-AD45957813F1}" srcOrd="0" destOrd="0" presId="urn:microsoft.com/office/officeart/2005/8/layout/cycle2"/>
    <dgm:cxn modelId="{C9FDD476-BD09-4119-9899-0318869F747C}" srcId="{EE998230-6A43-4DEA-BA3C-EE1700FE7FD4}" destId="{096E86FC-022F-49A5-B577-3108B989AB04}" srcOrd="2" destOrd="0" parTransId="{5E3D200C-243E-47F8-9F78-C5752D295F8A}" sibTransId="{E6EB8B4E-B50E-4D7B-B763-CA3B6DA5D1D6}"/>
    <dgm:cxn modelId="{CF2FBD54-79C7-4102-B33F-5A543F39B54C}" type="presOf" srcId="{6C1644BE-B79F-4AE7-8111-D23637922B30}" destId="{4A8EB354-7193-4BCD-A215-C5F8F22E27BC}" srcOrd="1" destOrd="0" presId="urn:microsoft.com/office/officeart/2005/8/layout/cycle2"/>
    <dgm:cxn modelId="{76F5797B-A103-45F4-8B6A-717A682CBE53}" srcId="{EE998230-6A43-4DEA-BA3C-EE1700FE7FD4}" destId="{85B1628B-AC5B-427C-9D60-B3C27B644883}" srcOrd="4" destOrd="0" parTransId="{A2A982B1-B92B-4EB0-A9D8-5A91097FE6BF}" sibTransId="{BAFB7A1F-063D-4129-AE7E-62EDEA87F0D8}"/>
    <dgm:cxn modelId="{B52690D4-7153-41E4-A854-DB7C8076E4CA}" type="presOf" srcId="{E6EB8B4E-B50E-4D7B-B763-CA3B6DA5D1D6}" destId="{0AB728E1-96BC-419F-AFB3-129CF8004EBD}" srcOrd="0" destOrd="0" presId="urn:microsoft.com/office/officeart/2005/8/layout/cycle2"/>
    <dgm:cxn modelId="{C128A908-D529-4DE6-8125-CE543E1C50C3}" type="presOf" srcId="{096E86FC-022F-49A5-B577-3108B989AB04}" destId="{75F4BE12-60CB-49EF-BA61-236E75720671}" srcOrd="0" destOrd="0" presId="urn:microsoft.com/office/officeart/2005/8/layout/cycle2"/>
    <dgm:cxn modelId="{374D6D68-9A6C-4134-A61C-646F2A672AA5}" type="presOf" srcId="{927C2A4B-F87A-4529-8113-1FB9848C3E81}" destId="{D43DEF64-D7B3-4633-B9B2-BD5AEAE215C0}" srcOrd="1" destOrd="0" presId="urn:microsoft.com/office/officeart/2005/8/layout/cycle2"/>
    <dgm:cxn modelId="{A84BD595-0DC1-48B2-83A9-15A2F1A33748}" type="presOf" srcId="{BB6507AA-35C4-478C-B26C-A6F3D23E1ECE}" destId="{A12EBABC-4E83-4E23-AA6A-D322167473D5}" srcOrd="0" destOrd="0" presId="urn:microsoft.com/office/officeart/2005/8/layout/cycle2"/>
    <dgm:cxn modelId="{60A6FDEB-8C6F-44EF-910C-E8D939108E11}" type="presOf" srcId="{BAFB7A1F-063D-4129-AE7E-62EDEA87F0D8}" destId="{636CEFB0-2DAC-4711-AC29-01A276F21B11}" srcOrd="0" destOrd="0" presId="urn:microsoft.com/office/officeart/2005/8/layout/cycle2"/>
    <dgm:cxn modelId="{7B80FB80-7EFF-4545-8874-8EE6D0C1369A}" type="presOf" srcId="{EE998230-6A43-4DEA-BA3C-EE1700FE7FD4}" destId="{294CAE17-4A54-4F69-9E1F-EFD542DA1753}" srcOrd="0" destOrd="0" presId="urn:microsoft.com/office/officeart/2005/8/layout/cycle2"/>
    <dgm:cxn modelId="{A76216BF-FF73-4974-B8C2-921E2A9D1B7D}" type="presOf" srcId="{6C1644BE-B79F-4AE7-8111-D23637922B30}" destId="{46B97691-AD2B-41B4-888C-80E16EEB80AB}" srcOrd="0" destOrd="0" presId="urn:microsoft.com/office/officeart/2005/8/layout/cycle2"/>
    <dgm:cxn modelId="{A76323D5-B08F-454E-B549-1EFD388E21B5}" type="presOf" srcId="{34A0EDB3-8EC2-4906-915D-670215032546}" destId="{E3D1BBBB-8C73-4E71-8D3B-F293247F5446}" srcOrd="0" destOrd="0" presId="urn:microsoft.com/office/officeart/2005/8/layout/cycle2"/>
    <dgm:cxn modelId="{B78530C2-7F8A-4CEB-9F8F-EDD4E7D1FB57}" type="presOf" srcId="{927C2A4B-F87A-4529-8113-1FB9848C3E81}" destId="{F64274B4-8359-4EDD-8213-133D0D94DC6E}" srcOrd="0" destOrd="0" presId="urn:microsoft.com/office/officeart/2005/8/layout/cycle2"/>
    <dgm:cxn modelId="{936554C5-67B5-409D-80B5-3117265BB4E0}" srcId="{EE998230-6A43-4DEA-BA3C-EE1700FE7FD4}" destId="{256A30E3-9C80-4C15-97CF-EAD6B51FD0B7}" srcOrd="0" destOrd="0" parTransId="{D991E7E3-9460-4B5A-9C4F-9648336EC454}" sibTransId="{927C2A4B-F87A-4529-8113-1FB9848C3E81}"/>
    <dgm:cxn modelId="{D9A67D6B-0F39-49D5-A216-04D17CF8666B}" type="presOf" srcId="{BAFB7A1F-063D-4129-AE7E-62EDEA87F0D8}" destId="{D6E2E8FE-0C62-416B-9FFD-AFD8EF8AA4CB}" srcOrd="1" destOrd="0" presId="urn:microsoft.com/office/officeart/2005/8/layout/cycle2"/>
    <dgm:cxn modelId="{3178926D-388B-418D-9B6F-96A1737F6866}" type="presOf" srcId="{E6EB8B4E-B50E-4D7B-B763-CA3B6DA5D1D6}" destId="{739F0B6F-70DE-4FF3-BC9C-E46898961992}" srcOrd="1" destOrd="0" presId="urn:microsoft.com/office/officeart/2005/8/layout/cycle2"/>
    <dgm:cxn modelId="{866097D0-93F2-46EF-B3A6-388210E78B99}" srcId="{EE998230-6A43-4DEA-BA3C-EE1700FE7FD4}" destId="{BB6507AA-35C4-478C-B26C-A6F3D23E1ECE}" srcOrd="1" destOrd="0" parTransId="{C71358C0-FF31-4157-9AD8-1455A6C278AA}" sibTransId="{6C1644BE-B79F-4AE7-8111-D23637922B30}"/>
    <dgm:cxn modelId="{8CDF8309-D372-4E27-999F-9BCA2A67B453}" srcId="{EE998230-6A43-4DEA-BA3C-EE1700FE7FD4}" destId="{34A0EDB3-8EC2-4906-915D-670215032546}" srcOrd="3" destOrd="0" parTransId="{A8AA289C-5EB4-4252-B22C-18B3A3819E65}" sibTransId="{4892348D-E5CD-4CC4-BC14-163A61F911BD}"/>
    <dgm:cxn modelId="{53BC9AD7-2E25-49D7-A295-9DCAAEFEB0E7}" type="presOf" srcId="{4892348D-E5CD-4CC4-BC14-163A61F911BD}" destId="{80DABE6A-9FB3-4834-983F-56370A0C9BA7}" srcOrd="1" destOrd="0" presId="urn:microsoft.com/office/officeart/2005/8/layout/cycle2"/>
    <dgm:cxn modelId="{4DE9B0A3-0B89-4B6D-B474-96890A339C63}" type="presOf" srcId="{85B1628B-AC5B-427C-9D60-B3C27B644883}" destId="{99A18296-B5F3-4F76-9DFE-096380E750C9}" srcOrd="0" destOrd="0" presId="urn:microsoft.com/office/officeart/2005/8/layout/cycle2"/>
    <dgm:cxn modelId="{E6E8FB7A-7119-4AD6-A089-CC5050D076CF}" type="presOf" srcId="{4892348D-E5CD-4CC4-BC14-163A61F911BD}" destId="{B4F4F322-A984-43E1-92CD-8C13760FA62C}" srcOrd="0" destOrd="0" presId="urn:microsoft.com/office/officeart/2005/8/layout/cycle2"/>
    <dgm:cxn modelId="{E078B96D-F9F8-4D98-9094-054A38F7DEE4}" type="presParOf" srcId="{294CAE17-4A54-4F69-9E1F-EFD542DA1753}" destId="{292969BD-1584-45A5-80C8-AD45957813F1}" srcOrd="0" destOrd="0" presId="urn:microsoft.com/office/officeart/2005/8/layout/cycle2"/>
    <dgm:cxn modelId="{3CCF4054-EF65-4B7F-90E7-624DC7764093}" type="presParOf" srcId="{294CAE17-4A54-4F69-9E1F-EFD542DA1753}" destId="{F64274B4-8359-4EDD-8213-133D0D94DC6E}" srcOrd="1" destOrd="0" presId="urn:microsoft.com/office/officeart/2005/8/layout/cycle2"/>
    <dgm:cxn modelId="{9C2C4340-C57E-467E-B981-9D88BB629674}" type="presParOf" srcId="{F64274B4-8359-4EDD-8213-133D0D94DC6E}" destId="{D43DEF64-D7B3-4633-B9B2-BD5AEAE215C0}" srcOrd="0" destOrd="0" presId="urn:microsoft.com/office/officeart/2005/8/layout/cycle2"/>
    <dgm:cxn modelId="{50601005-7C05-4FE4-9104-A8A262B34083}" type="presParOf" srcId="{294CAE17-4A54-4F69-9E1F-EFD542DA1753}" destId="{A12EBABC-4E83-4E23-AA6A-D322167473D5}" srcOrd="2" destOrd="0" presId="urn:microsoft.com/office/officeart/2005/8/layout/cycle2"/>
    <dgm:cxn modelId="{55E1622E-BF95-4E21-8660-21282D6BF98A}" type="presParOf" srcId="{294CAE17-4A54-4F69-9E1F-EFD542DA1753}" destId="{46B97691-AD2B-41B4-888C-80E16EEB80AB}" srcOrd="3" destOrd="0" presId="urn:microsoft.com/office/officeart/2005/8/layout/cycle2"/>
    <dgm:cxn modelId="{079AA148-458A-4025-B9D2-BBDCCE3653A9}" type="presParOf" srcId="{46B97691-AD2B-41B4-888C-80E16EEB80AB}" destId="{4A8EB354-7193-4BCD-A215-C5F8F22E27BC}" srcOrd="0" destOrd="0" presId="urn:microsoft.com/office/officeart/2005/8/layout/cycle2"/>
    <dgm:cxn modelId="{797A8665-05DC-48A5-9D68-C781DCF2C615}" type="presParOf" srcId="{294CAE17-4A54-4F69-9E1F-EFD542DA1753}" destId="{75F4BE12-60CB-49EF-BA61-236E75720671}" srcOrd="4" destOrd="0" presId="urn:microsoft.com/office/officeart/2005/8/layout/cycle2"/>
    <dgm:cxn modelId="{908E80B0-780E-4ABF-968F-C7109525D653}" type="presParOf" srcId="{294CAE17-4A54-4F69-9E1F-EFD542DA1753}" destId="{0AB728E1-96BC-419F-AFB3-129CF8004EBD}" srcOrd="5" destOrd="0" presId="urn:microsoft.com/office/officeart/2005/8/layout/cycle2"/>
    <dgm:cxn modelId="{52E57B2B-CC64-4740-9695-A51A43C3B509}" type="presParOf" srcId="{0AB728E1-96BC-419F-AFB3-129CF8004EBD}" destId="{739F0B6F-70DE-4FF3-BC9C-E46898961992}" srcOrd="0" destOrd="0" presId="urn:microsoft.com/office/officeart/2005/8/layout/cycle2"/>
    <dgm:cxn modelId="{184CFF6C-29EE-407A-8644-20817E4834CF}" type="presParOf" srcId="{294CAE17-4A54-4F69-9E1F-EFD542DA1753}" destId="{E3D1BBBB-8C73-4E71-8D3B-F293247F5446}" srcOrd="6" destOrd="0" presId="urn:microsoft.com/office/officeart/2005/8/layout/cycle2"/>
    <dgm:cxn modelId="{D3412E0C-7DCB-4008-B1D9-206C09F0A1BD}" type="presParOf" srcId="{294CAE17-4A54-4F69-9E1F-EFD542DA1753}" destId="{B4F4F322-A984-43E1-92CD-8C13760FA62C}" srcOrd="7" destOrd="0" presId="urn:microsoft.com/office/officeart/2005/8/layout/cycle2"/>
    <dgm:cxn modelId="{D68188E0-D9DD-4167-B7EB-C86F7C7BD4E2}" type="presParOf" srcId="{B4F4F322-A984-43E1-92CD-8C13760FA62C}" destId="{80DABE6A-9FB3-4834-983F-56370A0C9BA7}" srcOrd="0" destOrd="0" presId="urn:microsoft.com/office/officeart/2005/8/layout/cycle2"/>
    <dgm:cxn modelId="{48A62803-11AA-47BA-9F9F-31EB6C796FC2}" type="presParOf" srcId="{294CAE17-4A54-4F69-9E1F-EFD542DA1753}" destId="{99A18296-B5F3-4F76-9DFE-096380E750C9}" srcOrd="8" destOrd="0" presId="urn:microsoft.com/office/officeart/2005/8/layout/cycle2"/>
    <dgm:cxn modelId="{33850B49-383E-46FD-88C7-D08F7F0F2868}" type="presParOf" srcId="{294CAE17-4A54-4F69-9E1F-EFD542DA1753}" destId="{636CEFB0-2DAC-4711-AC29-01A276F21B11}" srcOrd="9" destOrd="0" presId="urn:microsoft.com/office/officeart/2005/8/layout/cycle2"/>
    <dgm:cxn modelId="{835E3798-A23D-4ACA-B3B3-544003BD8AB9}" type="presParOf" srcId="{636CEFB0-2DAC-4711-AC29-01A276F21B11}" destId="{D6E2E8FE-0C62-416B-9FFD-AFD8EF8AA4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979907-42D8-49F6-8C98-D6C794965E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EE584-7CF3-4C7B-A7D1-79EB1D130D74}">
      <dgm:prSet phldrT="[Текст]" custT="1"/>
      <dgm:spPr/>
      <dgm:t>
        <a:bodyPr/>
        <a:lstStyle/>
        <a:p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Мегауровень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FD0A5-6703-4B9C-AD51-C71B017AE747}" type="parTrans" cxnId="{CB6B5089-A436-4CAC-8921-5A0E51E0695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45363-30A5-4882-8DBB-2F008AEC4E47}" type="sibTrans" cxnId="{CB6B5089-A436-4CAC-8921-5A0E51E0695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EBCE2-FAFC-4858-9E36-F98E39C33848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Макроуровень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89328-CDB4-4DD8-BD4B-A10829C1DE4D}" type="parTrans" cxnId="{01576D6B-4260-46E6-9B65-EB5B10B0F74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7E555-8C82-4E21-8E72-AA9AED5A17A0}" type="sibTrans" cxnId="{01576D6B-4260-46E6-9B65-EB5B10B0F74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F9161-A01D-4E7E-A4E0-E0A610CE0DF6}">
      <dgm:prSet phldrT="[Текст]" custT="1"/>
      <dgm:spPr/>
      <dgm:t>
        <a:bodyPr/>
        <a:lstStyle/>
        <a:p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Мезоуровень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B12BA-75D2-40A3-B0F6-7C6E25F81C29}" type="parTrans" cxnId="{0686FE54-DE9A-4133-BD9D-6A9967C25F2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D2A0E-19B0-4596-8386-1756F67EC0E6}" type="sibTrans" cxnId="{0686FE54-DE9A-4133-BD9D-6A9967C25F2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3B434-9509-465F-B057-7A9AB3B9DD05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Микроуровень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37B00-03F8-49D0-A0EA-AF5FF633DACC}" type="parTrans" cxnId="{D09792B6-ACDB-47DD-AA28-0A1E5E8DD6D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D146B-27B4-4A76-A48C-47659D604C1D}" type="sibTrans" cxnId="{D09792B6-ACDB-47DD-AA28-0A1E5E8DD6D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A6027-DCD3-451E-AF0A-35D89726D6E0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Международные организации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8EF57-15D0-4E2A-A35E-C5B74F594BAF}" type="parTrans" cxnId="{123234BE-6BF2-4304-9F9D-6B834C75CD4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D7544-4C5A-4C45-AAE7-8C3E455F5D49}" type="sibTrans" cxnId="{123234BE-6BF2-4304-9F9D-6B834C75CD4A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F6DDF-30EC-49E4-9554-3C3F77B51278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Центральные органы государства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DA483-F1DE-4CFD-B242-51B11510CB50}" type="parTrans" cxnId="{67E35668-23D5-4F41-85F5-A540BD93101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84EBB-551F-430E-84CD-4AF9E22FCDB1}" type="sibTrans" cxnId="{67E35668-23D5-4F41-85F5-A540BD93101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1811F-73DB-48E8-BAF1-AA3FE38B5BA7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организации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394BE-521B-4907-BFB6-341DBC7B699D}" type="parTrans" cxnId="{C6AFEE07-69EE-4674-BAE8-F8A0072E977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CFF47-3C0E-4EE3-A743-723677C01738}" type="sibTrans" cxnId="{C6AFEE07-69EE-4674-BAE8-F8A0072E977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843E3-7288-485F-A5EC-1F4A0C288B94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Первичные организации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35245-D6BD-4835-B8C2-EE246A3658A2}" type="parTrans" cxnId="{E434A009-2934-41C1-82EA-A2CCF78C9F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B4F16F-1133-4610-A99D-00DBD8F55B48}" type="sibTrans" cxnId="{E434A009-2934-41C1-82EA-A2CCF78C9F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EED84-11CD-4E68-A8D1-4223FF209D15}" type="pres">
      <dgm:prSet presAssocID="{BD979907-42D8-49F6-8C98-D6C794965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1229D-8DCF-46CC-896A-8404E0EA0A7E}" type="pres">
      <dgm:prSet presAssocID="{62CEE584-7CF3-4C7B-A7D1-79EB1D130D74}" presName="parentLin" presStyleCnt="0"/>
      <dgm:spPr/>
    </dgm:pt>
    <dgm:pt modelId="{7C073307-FC7A-47E9-95CB-1E28AFEE1CF3}" type="pres">
      <dgm:prSet presAssocID="{62CEE584-7CF3-4C7B-A7D1-79EB1D130D7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6173C64-DFE8-4087-A567-B726F70F51A6}" type="pres">
      <dgm:prSet presAssocID="{62CEE584-7CF3-4C7B-A7D1-79EB1D130D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DC7C0-4418-45B2-981C-B9FEF42D6DA0}" type="pres">
      <dgm:prSet presAssocID="{62CEE584-7CF3-4C7B-A7D1-79EB1D130D74}" presName="negativeSpace" presStyleCnt="0"/>
      <dgm:spPr/>
    </dgm:pt>
    <dgm:pt modelId="{848AD0E9-3A83-4D49-B013-C2EA09DB85CE}" type="pres">
      <dgm:prSet presAssocID="{62CEE584-7CF3-4C7B-A7D1-79EB1D130D7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D776F-622B-49A2-9B62-D676867EC009}" type="pres">
      <dgm:prSet presAssocID="{61B45363-30A5-4882-8DBB-2F008AEC4E47}" presName="spaceBetweenRectangles" presStyleCnt="0"/>
      <dgm:spPr/>
    </dgm:pt>
    <dgm:pt modelId="{1C05F63A-B3F2-431F-9D64-F427F36668FE}" type="pres">
      <dgm:prSet presAssocID="{B05EBCE2-FAFC-4858-9E36-F98E39C33848}" presName="parentLin" presStyleCnt="0"/>
      <dgm:spPr/>
    </dgm:pt>
    <dgm:pt modelId="{624C546D-37D5-47E1-B8E9-6C3828E66804}" type="pres">
      <dgm:prSet presAssocID="{B05EBCE2-FAFC-4858-9E36-F98E39C338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827CEB-5685-495E-8654-47258CFB5E52}" type="pres">
      <dgm:prSet presAssocID="{B05EBCE2-FAFC-4858-9E36-F98E39C338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B7C67-B10C-4907-AC8E-B8CD7605526D}" type="pres">
      <dgm:prSet presAssocID="{B05EBCE2-FAFC-4858-9E36-F98E39C33848}" presName="negativeSpace" presStyleCnt="0"/>
      <dgm:spPr/>
    </dgm:pt>
    <dgm:pt modelId="{16D3B0EF-58CC-47CD-82FC-7486DFB6BAE8}" type="pres">
      <dgm:prSet presAssocID="{B05EBCE2-FAFC-4858-9E36-F98E39C3384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B76D-E648-4786-876A-8A3E49AB44B9}" type="pres">
      <dgm:prSet presAssocID="{F187E555-8C82-4E21-8E72-AA9AED5A17A0}" presName="spaceBetweenRectangles" presStyleCnt="0"/>
      <dgm:spPr/>
    </dgm:pt>
    <dgm:pt modelId="{1C3445E0-0A9B-4809-AA7B-1BBF35263576}" type="pres">
      <dgm:prSet presAssocID="{FB4F9161-A01D-4E7E-A4E0-E0A610CE0DF6}" presName="parentLin" presStyleCnt="0"/>
      <dgm:spPr/>
    </dgm:pt>
    <dgm:pt modelId="{E8D48730-E9F5-480D-9FA0-D5FCB428A008}" type="pres">
      <dgm:prSet presAssocID="{FB4F9161-A01D-4E7E-A4E0-E0A610CE0DF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07529D6-ADD0-4EE3-BE0F-66BED4D1CE40}" type="pres">
      <dgm:prSet presAssocID="{FB4F9161-A01D-4E7E-A4E0-E0A610CE0D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7AD32-5CC4-4E4B-AF21-1E87986AB5C4}" type="pres">
      <dgm:prSet presAssocID="{FB4F9161-A01D-4E7E-A4E0-E0A610CE0DF6}" presName="negativeSpace" presStyleCnt="0"/>
      <dgm:spPr/>
    </dgm:pt>
    <dgm:pt modelId="{C04A0391-73C5-4FFE-908B-8D247B8AB997}" type="pres">
      <dgm:prSet presAssocID="{FB4F9161-A01D-4E7E-A4E0-E0A610CE0DF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28E8-15E8-4CD5-86AA-7D9ABE15D4FF}" type="pres">
      <dgm:prSet presAssocID="{2B3D2A0E-19B0-4596-8386-1756F67EC0E6}" presName="spaceBetweenRectangles" presStyleCnt="0"/>
      <dgm:spPr/>
    </dgm:pt>
    <dgm:pt modelId="{1384323C-7182-4A23-B6A6-8CB8959D364E}" type="pres">
      <dgm:prSet presAssocID="{04C3B434-9509-465F-B057-7A9AB3B9DD05}" presName="parentLin" presStyleCnt="0"/>
      <dgm:spPr/>
    </dgm:pt>
    <dgm:pt modelId="{2D915CAC-42D8-4DFF-BED2-1F8FF733CD5A}" type="pres">
      <dgm:prSet presAssocID="{04C3B434-9509-465F-B057-7A9AB3B9DD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9430811-62DC-426A-B35A-6133598DD311}" type="pres">
      <dgm:prSet presAssocID="{04C3B434-9509-465F-B057-7A9AB3B9DD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BE8B-18E3-4456-8844-7567AD917A12}" type="pres">
      <dgm:prSet presAssocID="{04C3B434-9509-465F-B057-7A9AB3B9DD05}" presName="negativeSpace" presStyleCnt="0"/>
      <dgm:spPr/>
    </dgm:pt>
    <dgm:pt modelId="{2FF9E986-7BC8-4035-920A-A50F1A92D75F}" type="pres">
      <dgm:prSet presAssocID="{04C3B434-9509-465F-B057-7A9AB3B9DD0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802E3-1EE7-4BBC-8D49-51C966562FB2}" type="presOf" srcId="{04C3B434-9509-465F-B057-7A9AB3B9DD05}" destId="{99430811-62DC-426A-B35A-6133598DD311}" srcOrd="1" destOrd="0" presId="urn:microsoft.com/office/officeart/2005/8/layout/list1"/>
    <dgm:cxn modelId="{01576D6B-4260-46E6-9B65-EB5B10B0F743}" srcId="{BD979907-42D8-49F6-8C98-D6C794965E76}" destId="{B05EBCE2-FAFC-4858-9E36-F98E39C33848}" srcOrd="1" destOrd="0" parTransId="{25989328-CDB4-4DD8-BD4B-A10829C1DE4D}" sibTransId="{F187E555-8C82-4E21-8E72-AA9AED5A17A0}"/>
    <dgm:cxn modelId="{AFDC1FE2-574B-41F3-A322-60F88D598E5C}" type="presOf" srcId="{62CEE584-7CF3-4C7B-A7D1-79EB1D130D74}" destId="{7C073307-FC7A-47E9-95CB-1E28AFEE1CF3}" srcOrd="0" destOrd="0" presId="urn:microsoft.com/office/officeart/2005/8/layout/list1"/>
    <dgm:cxn modelId="{10046085-3767-477E-B094-E6F7234BEFF5}" type="presOf" srcId="{B05EBCE2-FAFC-4858-9E36-F98E39C33848}" destId="{DC827CEB-5685-495E-8654-47258CFB5E52}" srcOrd="1" destOrd="0" presId="urn:microsoft.com/office/officeart/2005/8/layout/list1"/>
    <dgm:cxn modelId="{9785E5B8-3F34-47EE-95CB-8D548325E7E7}" type="presOf" srcId="{04C3B434-9509-465F-B057-7A9AB3B9DD05}" destId="{2D915CAC-42D8-4DFF-BED2-1F8FF733CD5A}" srcOrd="0" destOrd="0" presId="urn:microsoft.com/office/officeart/2005/8/layout/list1"/>
    <dgm:cxn modelId="{F96FA366-D77F-48C3-ADD6-2EE02E42DC20}" type="presOf" srcId="{F34843E3-7288-485F-A5EC-1F4A0C288B94}" destId="{2FF9E986-7BC8-4035-920A-A50F1A92D75F}" srcOrd="0" destOrd="0" presId="urn:microsoft.com/office/officeart/2005/8/layout/list1"/>
    <dgm:cxn modelId="{695345E2-8305-40B2-BD21-71BE1F35DB9E}" type="presOf" srcId="{62CEE584-7CF3-4C7B-A7D1-79EB1D130D74}" destId="{D6173C64-DFE8-4087-A567-B726F70F51A6}" srcOrd="1" destOrd="0" presId="urn:microsoft.com/office/officeart/2005/8/layout/list1"/>
    <dgm:cxn modelId="{A132A07B-00D9-402A-ACB4-93D4ACFA28EF}" type="presOf" srcId="{E72F6DDF-30EC-49E4-9554-3C3F77B51278}" destId="{16D3B0EF-58CC-47CD-82FC-7486DFB6BAE8}" srcOrd="0" destOrd="0" presId="urn:microsoft.com/office/officeart/2005/8/layout/list1"/>
    <dgm:cxn modelId="{67E35668-23D5-4F41-85F5-A540BD931018}" srcId="{B05EBCE2-FAFC-4858-9E36-F98E39C33848}" destId="{E72F6DDF-30EC-49E4-9554-3C3F77B51278}" srcOrd="0" destOrd="0" parTransId="{91BDA483-F1DE-4CFD-B242-51B11510CB50}" sibTransId="{2F584EBB-551F-430E-84CD-4AF9E22FCDB1}"/>
    <dgm:cxn modelId="{D09792B6-ACDB-47DD-AA28-0A1E5E8DD6DE}" srcId="{BD979907-42D8-49F6-8C98-D6C794965E76}" destId="{04C3B434-9509-465F-B057-7A9AB3B9DD05}" srcOrd="3" destOrd="0" parTransId="{72D37B00-03F8-49D0-A0EA-AF5FF633DACC}" sibTransId="{F80D146B-27B4-4A76-A48C-47659D604C1D}"/>
    <dgm:cxn modelId="{C6AFEE07-69EE-4674-BAE8-F8A0072E977E}" srcId="{FB4F9161-A01D-4E7E-A4E0-E0A610CE0DF6}" destId="{8121811F-73DB-48E8-BAF1-AA3FE38B5BA7}" srcOrd="0" destOrd="0" parTransId="{6C0394BE-521B-4907-BFB6-341DBC7B699D}" sibTransId="{A20CFF47-3C0E-4EE3-A743-723677C01738}"/>
    <dgm:cxn modelId="{AEB120F3-C935-420E-B87D-E8245B13919F}" type="presOf" srcId="{B05EBCE2-FAFC-4858-9E36-F98E39C33848}" destId="{624C546D-37D5-47E1-B8E9-6C3828E66804}" srcOrd="0" destOrd="0" presId="urn:microsoft.com/office/officeart/2005/8/layout/list1"/>
    <dgm:cxn modelId="{9487C2A7-DEAA-4692-A655-EEE88469D82E}" type="presOf" srcId="{8121811F-73DB-48E8-BAF1-AA3FE38B5BA7}" destId="{C04A0391-73C5-4FFE-908B-8D247B8AB997}" srcOrd="0" destOrd="0" presId="urn:microsoft.com/office/officeart/2005/8/layout/list1"/>
    <dgm:cxn modelId="{E434A009-2934-41C1-82EA-A2CCF78C9F19}" srcId="{04C3B434-9509-465F-B057-7A9AB3B9DD05}" destId="{F34843E3-7288-485F-A5EC-1F4A0C288B94}" srcOrd="0" destOrd="0" parTransId="{9F335245-D6BD-4835-B8C2-EE246A3658A2}" sibTransId="{22B4F16F-1133-4610-A99D-00DBD8F55B48}"/>
    <dgm:cxn modelId="{0686FE54-DE9A-4133-BD9D-6A9967C25F2F}" srcId="{BD979907-42D8-49F6-8C98-D6C794965E76}" destId="{FB4F9161-A01D-4E7E-A4E0-E0A610CE0DF6}" srcOrd="2" destOrd="0" parTransId="{27EB12BA-75D2-40A3-B0F6-7C6E25F81C29}" sibTransId="{2B3D2A0E-19B0-4596-8386-1756F67EC0E6}"/>
    <dgm:cxn modelId="{EBB3D3EE-0CE2-4F44-9468-07524311A3BB}" type="presOf" srcId="{FB4F9161-A01D-4E7E-A4E0-E0A610CE0DF6}" destId="{707529D6-ADD0-4EE3-BE0F-66BED4D1CE40}" srcOrd="1" destOrd="0" presId="urn:microsoft.com/office/officeart/2005/8/layout/list1"/>
    <dgm:cxn modelId="{CB6B5089-A436-4CAC-8921-5A0E51E06959}" srcId="{BD979907-42D8-49F6-8C98-D6C794965E76}" destId="{62CEE584-7CF3-4C7B-A7D1-79EB1D130D74}" srcOrd="0" destOrd="0" parTransId="{247FD0A5-6703-4B9C-AD51-C71B017AE747}" sibTransId="{61B45363-30A5-4882-8DBB-2F008AEC4E47}"/>
    <dgm:cxn modelId="{DB1C1B1C-C20D-4DF9-9DEA-C41869DECAAB}" type="presOf" srcId="{829A6027-DCD3-451E-AF0A-35D89726D6E0}" destId="{848AD0E9-3A83-4D49-B013-C2EA09DB85CE}" srcOrd="0" destOrd="0" presId="urn:microsoft.com/office/officeart/2005/8/layout/list1"/>
    <dgm:cxn modelId="{8AD5113C-CE2E-4AA4-8B18-4194A6DF0786}" type="presOf" srcId="{BD979907-42D8-49F6-8C98-D6C794965E76}" destId="{7E8EED84-11CD-4E68-A8D1-4223FF209D15}" srcOrd="0" destOrd="0" presId="urn:microsoft.com/office/officeart/2005/8/layout/list1"/>
    <dgm:cxn modelId="{C4BFBC3D-65C4-4BF6-BA63-2F5C36A25E4B}" type="presOf" srcId="{FB4F9161-A01D-4E7E-A4E0-E0A610CE0DF6}" destId="{E8D48730-E9F5-480D-9FA0-D5FCB428A008}" srcOrd="0" destOrd="0" presId="urn:microsoft.com/office/officeart/2005/8/layout/list1"/>
    <dgm:cxn modelId="{123234BE-6BF2-4304-9F9D-6B834C75CD4A}" srcId="{62CEE584-7CF3-4C7B-A7D1-79EB1D130D74}" destId="{829A6027-DCD3-451E-AF0A-35D89726D6E0}" srcOrd="0" destOrd="0" parTransId="{F728EF57-15D0-4E2A-A35E-C5B74F594BAF}" sibTransId="{415D7544-4C5A-4C45-AAE7-8C3E455F5D49}"/>
    <dgm:cxn modelId="{CA872D7F-12C0-49ED-8CC1-9C421DF61181}" type="presParOf" srcId="{7E8EED84-11CD-4E68-A8D1-4223FF209D15}" destId="{1161229D-8DCF-46CC-896A-8404E0EA0A7E}" srcOrd="0" destOrd="0" presId="urn:microsoft.com/office/officeart/2005/8/layout/list1"/>
    <dgm:cxn modelId="{71D7B7BE-737E-4F42-9336-E2AE10ABB1D2}" type="presParOf" srcId="{1161229D-8DCF-46CC-896A-8404E0EA0A7E}" destId="{7C073307-FC7A-47E9-95CB-1E28AFEE1CF3}" srcOrd="0" destOrd="0" presId="urn:microsoft.com/office/officeart/2005/8/layout/list1"/>
    <dgm:cxn modelId="{80E62895-BBF7-43D8-987B-DA347FF9B32B}" type="presParOf" srcId="{1161229D-8DCF-46CC-896A-8404E0EA0A7E}" destId="{D6173C64-DFE8-4087-A567-B726F70F51A6}" srcOrd="1" destOrd="0" presId="urn:microsoft.com/office/officeart/2005/8/layout/list1"/>
    <dgm:cxn modelId="{A28DA717-FFCF-44B4-8806-F1881632560C}" type="presParOf" srcId="{7E8EED84-11CD-4E68-A8D1-4223FF209D15}" destId="{D68DC7C0-4418-45B2-981C-B9FEF42D6DA0}" srcOrd="1" destOrd="0" presId="urn:microsoft.com/office/officeart/2005/8/layout/list1"/>
    <dgm:cxn modelId="{D64D1F6F-4085-4DE0-88C5-F9439953EFE8}" type="presParOf" srcId="{7E8EED84-11CD-4E68-A8D1-4223FF209D15}" destId="{848AD0E9-3A83-4D49-B013-C2EA09DB85CE}" srcOrd="2" destOrd="0" presId="urn:microsoft.com/office/officeart/2005/8/layout/list1"/>
    <dgm:cxn modelId="{CAA5B69B-DDDA-469A-B79E-325B6E25D1BA}" type="presParOf" srcId="{7E8EED84-11CD-4E68-A8D1-4223FF209D15}" destId="{198D776F-622B-49A2-9B62-D676867EC009}" srcOrd="3" destOrd="0" presId="urn:microsoft.com/office/officeart/2005/8/layout/list1"/>
    <dgm:cxn modelId="{4893EB4F-94AB-4A0A-A969-04EAC61590DC}" type="presParOf" srcId="{7E8EED84-11CD-4E68-A8D1-4223FF209D15}" destId="{1C05F63A-B3F2-431F-9D64-F427F36668FE}" srcOrd="4" destOrd="0" presId="urn:microsoft.com/office/officeart/2005/8/layout/list1"/>
    <dgm:cxn modelId="{23DAC3C2-0098-4A9F-9B20-DD9F136F90D9}" type="presParOf" srcId="{1C05F63A-B3F2-431F-9D64-F427F36668FE}" destId="{624C546D-37D5-47E1-B8E9-6C3828E66804}" srcOrd="0" destOrd="0" presId="urn:microsoft.com/office/officeart/2005/8/layout/list1"/>
    <dgm:cxn modelId="{5C2505AC-08A5-41AB-80B4-D7E0A65299E4}" type="presParOf" srcId="{1C05F63A-B3F2-431F-9D64-F427F36668FE}" destId="{DC827CEB-5685-495E-8654-47258CFB5E52}" srcOrd="1" destOrd="0" presId="urn:microsoft.com/office/officeart/2005/8/layout/list1"/>
    <dgm:cxn modelId="{C044CD18-627E-4A7D-BF50-85F62E5D47F9}" type="presParOf" srcId="{7E8EED84-11CD-4E68-A8D1-4223FF209D15}" destId="{BF8B7C67-B10C-4907-AC8E-B8CD7605526D}" srcOrd="5" destOrd="0" presId="urn:microsoft.com/office/officeart/2005/8/layout/list1"/>
    <dgm:cxn modelId="{9DB7573D-D7FD-414E-A6A3-F1EE526B2AC4}" type="presParOf" srcId="{7E8EED84-11CD-4E68-A8D1-4223FF209D15}" destId="{16D3B0EF-58CC-47CD-82FC-7486DFB6BAE8}" srcOrd="6" destOrd="0" presId="urn:microsoft.com/office/officeart/2005/8/layout/list1"/>
    <dgm:cxn modelId="{9F5B3437-F6B3-4F25-B116-1DC484814321}" type="presParOf" srcId="{7E8EED84-11CD-4E68-A8D1-4223FF209D15}" destId="{D95AB76D-E648-4786-876A-8A3E49AB44B9}" srcOrd="7" destOrd="0" presId="urn:microsoft.com/office/officeart/2005/8/layout/list1"/>
    <dgm:cxn modelId="{B368880D-A30B-4879-BA8D-2EB1E85BE056}" type="presParOf" srcId="{7E8EED84-11CD-4E68-A8D1-4223FF209D15}" destId="{1C3445E0-0A9B-4809-AA7B-1BBF35263576}" srcOrd="8" destOrd="0" presId="urn:microsoft.com/office/officeart/2005/8/layout/list1"/>
    <dgm:cxn modelId="{C6583EDB-1207-459F-9951-249F09CF5CE6}" type="presParOf" srcId="{1C3445E0-0A9B-4809-AA7B-1BBF35263576}" destId="{E8D48730-E9F5-480D-9FA0-D5FCB428A008}" srcOrd="0" destOrd="0" presId="urn:microsoft.com/office/officeart/2005/8/layout/list1"/>
    <dgm:cxn modelId="{F91AF159-BDEC-4F5F-8A70-B8F13E5083D4}" type="presParOf" srcId="{1C3445E0-0A9B-4809-AA7B-1BBF35263576}" destId="{707529D6-ADD0-4EE3-BE0F-66BED4D1CE40}" srcOrd="1" destOrd="0" presId="urn:microsoft.com/office/officeart/2005/8/layout/list1"/>
    <dgm:cxn modelId="{EB4D846C-37BD-4AB4-98BD-033E31C98E8C}" type="presParOf" srcId="{7E8EED84-11CD-4E68-A8D1-4223FF209D15}" destId="{4FA7AD32-5CC4-4E4B-AF21-1E87986AB5C4}" srcOrd="9" destOrd="0" presId="urn:microsoft.com/office/officeart/2005/8/layout/list1"/>
    <dgm:cxn modelId="{D9DD9BA6-FCC1-44C5-AF6C-9852F2D14E5F}" type="presParOf" srcId="{7E8EED84-11CD-4E68-A8D1-4223FF209D15}" destId="{C04A0391-73C5-4FFE-908B-8D247B8AB997}" srcOrd="10" destOrd="0" presId="urn:microsoft.com/office/officeart/2005/8/layout/list1"/>
    <dgm:cxn modelId="{FC295CEE-583A-4605-BBDF-094F306D348F}" type="presParOf" srcId="{7E8EED84-11CD-4E68-A8D1-4223FF209D15}" destId="{235728E8-15E8-4CD5-86AA-7D9ABE15D4FF}" srcOrd="11" destOrd="0" presId="urn:microsoft.com/office/officeart/2005/8/layout/list1"/>
    <dgm:cxn modelId="{4039787F-7B37-449C-9350-85D88055A55A}" type="presParOf" srcId="{7E8EED84-11CD-4E68-A8D1-4223FF209D15}" destId="{1384323C-7182-4A23-B6A6-8CB8959D364E}" srcOrd="12" destOrd="0" presId="urn:microsoft.com/office/officeart/2005/8/layout/list1"/>
    <dgm:cxn modelId="{8DE40FDB-08CB-4596-AD80-1A505DBC5F43}" type="presParOf" srcId="{1384323C-7182-4A23-B6A6-8CB8959D364E}" destId="{2D915CAC-42D8-4DFF-BED2-1F8FF733CD5A}" srcOrd="0" destOrd="0" presId="urn:microsoft.com/office/officeart/2005/8/layout/list1"/>
    <dgm:cxn modelId="{CAAF89CD-F8EC-4EFB-BB27-544628CE17B2}" type="presParOf" srcId="{1384323C-7182-4A23-B6A6-8CB8959D364E}" destId="{99430811-62DC-426A-B35A-6133598DD311}" srcOrd="1" destOrd="0" presId="urn:microsoft.com/office/officeart/2005/8/layout/list1"/>
    <dgm:cxn modelId="{C3A933E9-4E72-4DE6-BD75-1B52A3E4EFC7}" type="presParOf" srcId="{7E8EED84-11CD-4E68-A8D1-4223FF209D15}" destId="{84BABE8B-18E3-4456-8844-7567AD917A12}" srcOrd="13" destOrd="0" presId="urn:microsoft.com/office/officeart/2005/8/layout/list1"/>
    <dgm:cxn modelId="{6A794B5B-60E2-4558-A953-1087E85A3EC8}" type="presParOf" srcId="{7E8EED84-11CD-4E68-A8D1-4223FF209D15}" destId="{2FF9E986-7BC8-4035-920A-A50F1A92D7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F9935-2D7C-4A02-A607-05395099DA4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02790-B219-40F7-B50A-24B16FF2D3E0}">
      <dgm:prSet phldrT="[Текст]"/>
      <dgm:spPr/>
      <dgm:t>
        <a:bodyPr/>
        <a:lstStyle/>
        <a:p>
          <a:r>
            <a:rPr lang="ru-RU" dirty="0" smtClean="0"/>
            <a:t>Демократическая </a:t>
          </a:r>
          <a:endParaRPr lang="ru-RU" dirty="0"/>
        </a:p>
      </dgm:t>
    </dgm:pt>
    <dgm:pt modelId="{7F891298-F3BD-4892-9EB1-8C4332560FA1}" type="parTrans" cxnId="{89732C66-05C4-4118-8DE3-04D6BD65D30B}">
      <dgm:prSet/>
      <dgm:spPr/>
      <dgm:t>
        <a:bodyPr/>
        <a:lstStyle/>
        <a:p>
          <a:endParaRPr lang="ru-RU"/>
        </a:p>
      </dgm:t>
    </dgm:pt>
    <dgm:pt modelId="{E87FDE88-03D9-41FB-AA8C-D007F59C2AFF}" type="sibTrans" cxnId="{89732C66-05C4-4118-8DE3-04D6BD65D30B}">
      <dgm:prSet/>
      <dgm:spPr/>
      <dgm:t>
        <a:bodyPr/>
        <a:lstStyle/>
        <a:p>
          <a:endParaRPr lang="ru-RU"/>
        </a:p>
      </dgm:t>
    </dgm:pt>
    <dgm:pt modelId="{7CC9453F-8703-4BCC-90FA-3F38982C1DA8}">
      <dgm:prSet phldrT="[Текст]"/>
      <dgm:spPr/>
      <dgm:t>
        <a:bodyPr/>
        <a:lstStyle/>
        <a:p>
          <a:r>
            <a:rPr lang="ru-RU" dirty="0" smtClean="0"/>
            <a:t>Авторитарная</a:t>
          </a:r>
          <a:endParaRPr lang="ru-RU" dirty="0"/>
        </a:p>
      </dgm:t>
    </dgm:pt>
    <dgm:pt modelId="{3339ACE6-E5A5-4EEE-94D0-DF752BE8A3A5}" type="parTrans" cxnId="{D3392781-F4E0-4EE5-BAFB-6E57307F5AA8}">
      <dgm:prSet/>
      <dgm:spPr/>
      <dgm:t>
        <a:bodyPr/>
        <a:lstStyle/>
        <a:p>
          <a:endParaRPr lang="ru-RU"/>
        </a:p>
      </dgm:t>
    </dgm:pt>
    <dgm:pt modelId="{57865B65-3832-4B64-A837-6AED21A41619}" type="sibTrans" cxnId="{D3392781-F4E0-4EE5-BAFB-6E57307F5AA8}">
      <dgm:prSet/>
      <dgm:spPr/>
      <dgm:t>
        <a:bodyPr/>
        <a:lstStyle/>
        <a:p>
          <a:endParaRPr lang="ru-RU"/>
        </a:p>
      </dgm:t>
    </dgm:pt>
    <dgm:pt modelId="{A8B8BD40-C357-4877-B57D-3AB3FAE43CD3}">
      <dgm:prSet phldrT="[Текст]"/>
      <dgm:spPr/>
      <dgm:t>
        <a:bodyPr/>
        <a:lstStyle/>
        <a:p>
          <a:r>
            <a:rPr lang="ru-RU" dirty="0" smtClean="0"/>
            <a:t>Тоталитарная</a:t>
          </a:r>
          <a:endParaRPr lang="ru-RU" dirty="0"/>
        </a:p>
      </dgm:t>
    </dgm:pt>
    <dgm:pt modelId="{B7A417AF-11A3-4186-97A6-067036A92CD5}" type="parTrans" cxnId="{36591B80-76DA-4C73-9C7C-4306ADF5750F}">
      <dgm:prSet/>
      <dgm:spPr/>
      <dgm:t>
        <a:bodyPr/>
        <a:lstStyle/>
        <a:p>
          <a:endParaRPr lang="ru-RU"/>
        </a:p>
      </dgm:t>
    </dgm:pt>
    <dgm:pt modelId="{B88ABACA-B5BD-4A25-9895-DF832793AA6A}" type="sibTrans" cxnId="{36591B80-76DA-4C73-9C7C-4306ADF5750F}">
      <dgm:prSet/>
      <dgm:spPr/>
      <dgm:t>
        <a:bodyPr/>
        <a:lstStyle/>
        <a:p>
          <a:endParaRPr lang="ru-RU"/>
        </a:p>
      </dgm:t>
    </dgm:pt>
    <dgm:pt modelId="{7BAE4CC7-AF54-4378-91F4-11B5B96AE822}" type="pres">
      <dgm:prSet presAssocID="{DD2F9935-2D7C-4A02-A607-05395099DA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09949-2B9B-4A9A-861F-E77FAF1F9D47}" type="pres">
      <dgm:prSet presAssocID="{F5902790-B219-40F7-B50A-24B16FF2D3E0}" presName="composite" presStyleCnt="0"/>
      <dgm:spPr/>
    </dgm:pt>
    <dgm:pt modelId="{4872FE9A-0E6C-4CE6-978B-78CDDE9D8E6F}" type="pres">
      <dgm:prSet presAssocID="{F5902790-B219-40F7-B50A-24B16FF2D3E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4E429-ABDA-4300-AA12-4B2FE7122E46}" type="pres">
      <dgm:prSet presAssocID="{F5902790-B219-40F7-B50A-24B16FF2D3E0}" presName="rect2" presStyleLbl="fgImgPlace1" presStyleIdx="0" presStyleCnt="3"/>
      <dgm:spPr/>
    </dgm:pt>
    <dgm:pt modelId="{A560FD5A-9FD9-472A-B508-F0862AEE04A3}" type="pres">
      <dgm:prSet presAssocID="{E87FDE88-03D9-41FB-AA8C-D007F59C2AFF}" presName="sibTrans" presStyleCnt="0"/>
      <dgm:spPr/>
    </dgm:pt>
    <dgm:pt modelId="{BCB7084E-FB95-43A9-A933-D902FA45F054}" type="pres">
      <dgm:prSet presAssocID="{7CC9453F-8703-4BCC-90FA-3F38982C1DA8}" presName="composite" presStyleCnt="0"/>
      <dgm:spPr/>
    </dgm:pt>
    <dgm:pt modelId="{E13EB6F2-C997-4AE3-AAC4-79FF2BD18654}" type="pres">
      <dgm:prSet presAssocID="{7CC9453F-8703-4BCC-90FA-3F38982C1DA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9197C-F5E4-40A6-B8A2-5968B2EED0B2}" type="pres">
      <dgm:prSet presAssocID="{7CC9453F-8703-4BCC-90FA-3F38982C1DA8}" presName="rect2" presStyleLbl="fgImgPlace1" presStyleIdx="1" presStyleCnt="3"/>
      <dgm:spPr/>
    </dgm:pt>
    <dgm:pt modelId="{4A1863B7-CC82-442D-9C86-AE07F2A1CEE1}" type="pres">
      <dgm:prSet presAssocID="{57865B65-3832-4B64-A837-6AED21A41619}" presName="sibTrans" presStyleCnt="0"/>
      <dgm:spPr/>
    </dgm:pt>
    <dgm:pt modelId="{8FEF43FA-9F78-44A5-AA8F-B8FCE3FA0BD4}" type="pres">
      <dgm:prSet presAssocID="{A8B8BD40-C357-4877-B57D-3AB3FAE43CD3}" presName="composite" presStyleCnt="0"/>
      <dgm:spPr/>
    </dgm:pt>
    <dgm:pt modelId="{EA9BF7C3-C4C2-4323-94DA-511A7495854C}" type="pres">
      <dgm:prSet presAssocID="{A8B8BD40-C357-4877-B57D-3AB3FAE43CD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06623-DDF8-4C32-B961-7E515F21928E}" type="pres">
      <dgm:prSet presAssocID="{A8B8BD40-C357-4877-B57D-3AB3FAE43CD3}" presName="rect2" presStyleLbl="fgImgPlace1" presStyleIdx="2" presStyleCnt="3"/>
      <dgm:spPr/>
    </dgm:pt>
  </dgm:ptLst>
  <dgm:cxnLst>
    <dgm:cxn modelId="{FE7C3002-47A9-4966-8476-CC07532F14FB}" type="presOf" srcId="{F5902790-B219-40F7-B50A-24B16FF2D3E0}" destId="{4872FE9A-0E6C-4CE6-978B-78CDDE9D8E6F}" srcOrd="0" destOrd="0" presId="urn:microsoft.com/office/officeart/2008/layout/PictureStrips"/>
    <dgm:cxn modelId="{D3392781-F4E0-4EE5-BAFB-6E57307F5AA8}" srcId="{DD2F9935-2D7C-4A02-A607-05395099DA4F}" destId="{7CC9453F-8703-4BCC-90FA-3F38982C1DA8}" srcOrd="1" destOrd="0" parTransId="{3339ACE6-E5A5-4EEE-94D0-DF752BE8A3A5}" sibTransId="{57865B65-3832-4B64-A837-6AED21A41619}"/>
    <dgm:cxn modelId="{84AAA6CF-44B4-46CE-913C-0C6FF4AF3F90}" type="presOf" srcId="{7CC9453F-8703-4BCC-90FA-3F38982C1DA8}" destId="{E13EB6F2-C997-4AE3-AAC4-79FF2BD18654}" srcOrd="0" destOrd="0" presId="urn:microsoft.com/office/officeart/2008/layout/PictureStrips"/>
    <dgm:cxn modelId="{DE2EDFFB-C244-4CE7-881A-1C187A889824}" type="presOf" srcId="{A8B8BD40-C357-4877-B57D-3AB3FAE43CD3}" destId="{EA9BF7C3-C4C2-4323-94DA-511A7495854C}" srcOrd="0" destOrd="0" presId="urn:microsoft.com/office/officeart/2008/layout/PictureStrips"/>
    <dgm:cxn modelId="{89732C66-05C4-4118-8DE3-04D6BD65D30B}" srcId="{DD2F9935-2D7C-4A02-A607-05395099DA4F}" destId="{F5902790-B219-40F7-B50A-24B16FF2D3E0}" srcOrd="0" destOrd="0" parTransId="{7F891298-F3BD-4892-9EB1-8C4332560FA1}" sibTransId="{E87FDE88-03D9-41FB-AA8C-D007F59C2AFF}"/>
    <dgm:cxn modelId="{1AFEF360-4DC3-469F-B14D-4255F0F5128F}" type="presOf" srcId="{DD2F9935-2D7C-4A02-A607-05395099DA4F}" destId="{7BAE4CC7-AF54-4378-91F4-11B5B96AE822}" srcOrd="0" destOrd="0" presId="urn:microsoft.com/office/officeart/2008/layout/PictureStrips"/>
    <dgm:cxn modelId="{36591B80-76DA-4C73-9C7C-4306ADF5750F}" srcId="{DD2F9935-2D7C-4A02-A607-05395099DA4F}" destId="{A8B8BD40-C357-4877-B57D-3AB3FAE43CD3}" srcOrd="2" destOrd="0" parTransId="{B7A417AF-11A3-4186-97A6-067036A92CD5}" sibTransId="{B88ABACA-B5BD-4A25-9895-DF832793AA6A}"/>
    <dgm:cxn modelId="{27DC6CBE-5832-49DA-9ECC-5F736B45DEBE}" type="presParOf" srcId="{7BAE4CC7-AF54-4378-91F4-11B5B96AE822}" destId="{36A09949-2B9B-4A9A-861F-E77FAF1F9D47}" srcOrd="0" destOrd="0" presId="urn:microsoft.com/office/officeart/2008/layout/PictureStrips"/>
    <dgm:cxn modelId="{CE694F18-9ADB-4DF1-B8BB-21551103D672}" type="presParOf" srcId="{36A09949-2B9B-4A9A-861F-E77FAF1F9D47}" destId="{4872FE9A-0E6C-4CE6-978B-78CDDE9D8E6F}" srcOrd="0" destOrd="0" presId="urn:microsoft.com/office/officeart/2008/layout/PictureStrips"/>
    <dgm:cxn modelId="{6FEC54E4-3F90-4F43-84C4-E55EDB503771}" type="presParOf" srcId="{36A09949-2B9B-4A9A-861F-E77FAF1F9D47}" destId="{6434E429-ABDA-4300-AA12-4B2FE7122E46}" srcOrd="1" destOrd="0" presId="urn:microsoft.com/office/officeart/2008/layout/PictureStrips"/>
    <dgm:cxn modelId="{7B065F6A-F188-4EE1-9825-9AEFF3224F23}" type="presParOf" srcId="{7BAE4CC7-AF54-4378-91F4-11B5B96AE822}" destId="{A560FD5A-9FD9-472A-B508-F0862AEE04A3}" srcOrd="1" destOrd="0" presId="urn:microsoft.com/office/officeart/2008/layout/PictureStrips"/>
    <dgm:cxn modelId="{749503D4-4E5D-4181-8DA3-0607F2B01BDB}" type="presParOf" srcId="{7BAE4CC7-AF54-4378-91F4-11B5B96AE822}" destId="{BCB7084E-FB95-43A9-A933-D902FA45F054}" srcOrd="2" destOrd="0" presId="urn:microsoft.com/office/officeart/2008/layout/PictureStrips"/>
    <dgm:cxn modelId="{4929652E-A686-4B1C-A262-58B5FFF47FF5}" type="presParOf" srcId="{BCB7084E-FB95-43A9-A933-D902FA45F054}" destId="{E13EB6F2-C997-4AE3-AAC4-79FF2BD18654}" srcOrd="0" destOrd="0" presId="urn:microsoft.com/office/officeart/2008/layout/PictureStrips"/>
    <dgm:cxn modelId="{1908E036-B616-475B-992B-C8EF0F33BD0B}" type="presParOf" srcId="{BCB7084E-FB95-43A9-A933-D902FA45F054}" destId="{AF79197C-F5E4-40A6-B8A2-5968B2EED0B2}" srcOrd="1" destOrd="0" presId="urn:microsoft.com/office/officeart/2008/layout/PictureStrips"/>
    <dgm:cxn modelId="{03E89D5C-3185-44A4-B59C-1315AA85B9D6}" type="presParOf" srcId="{7BAE4CC7-AF54-4378-91F4-11B5B96AE822}" destId="{4A1863B7-CC82-442D-9C86-AE07F2A1CEE1}" srcOrd="3" destOrd="0" presId="urn:microsoft.com/office/officeart/2008/layout/PictureStrips"/>
    <dgm:cxn modelId="{79D59002-F53F-46E1-A176-966549E003E5}" type="presParOf" srcId="{7BAE4CC7-AF54-4378-91F4-11B5B96AE822}" destId="{8FEF43FA-9F78-44A5-AA8F-B8FCE3FA0BD4}" srcOrd="4" destOrd="0" presId="urn:microsoft.com/office/officeart/2008/layout/PictureStrips"/>
    <dgm:cxn modelId="{67CB3665-06C6-4F5E-B4C6-2743F4DA340D}" type="presParOf" srcId="{8FEF43FA-9F78-44A5-AA8F-B8FCE3FA0BD4}" destId="{EA9BF7C3-C4C2-4323-94DA-511A7495854C}" srcOrd="0" destOrd="0" presId="urn:microsoft.com/office/officeart/2008/layout/PictureStrips"/>
    <dgm:cxn modelId="{9EFD0473-16B6-4EFF-9B2B-2A5BA2D011B5}" type="presParOf" srcId="{8FEF43FA-9F78-44A5-AA8F-B8FCE3FA0BD4}" destId="{35106623-DDF8-4C32-B961-7E515F2192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98D181-7A79-4CAF-B977-BC1E4B1415F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56FD72-E2B1-481B-B70B-059A575D7169}">
      <dgm:prSet phldrT="[Текст]" custT="1"/>
      <dgm:spPr/>
      <dgm:t>
        <a:bodyPr/>
        <a:lstStyle/>
        <a:p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Экономические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A6E89-A70B-4B8E-984C-F0C33C32640F}" type="parTrans" cxnId="{794ACE9E-0DBE-4523-B458-726855058A1C}">
      <dgm:prSet/>
      <dgm:spPr/>
      <dgm:t>
        <a:bodyPr/>
        <a:lstStyle/>
        <a:p>
          <a:endParaRPr lang="ru-RU"/>
        </a:p>
      </dgm:t>
    </dgm:pt>
    <dgm:pt modelId="{9B82EE7D-C151-45B2-AFF2-B75E9704CE1E}" type="sibTrans" cxnId="{794ACE9E-0DBE-4523-B458-726855058A1C}">
      <dgm:prSet/>
      <dgm:spPr/>
      <dgm:t>
        <a:bodyPr/>
        <a:lstStyle/>
        <a:p>
          <a:endParaRPr lang="ru-RU"/>
        </a:p>
      </dgm:t>
    </dgm:pt>
    <dgm:pt modelId="{82904ED4-4605-4F22-B354-DA766B846EAD}">
      <dgm:prSet phldrT="[Текст]" custT="1"/>
      <dgm:spPr/>
      <dgm:t>
        <a:bodyPr/>
        <a:lstStyle/>
        <a:p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A3BEE-32DE-48D8-BC32-12D5DC25FE9A}" type="parTrans" cxnId="{46555680-2E51-4EB5-B922-DFBD74A961C0}">
      <dgm:prSet/>
      <dgm:spPr/>
      <dgm:t>
        <a:bodyPr/>
        <a:lstStyle/>
        <a:p>
          <a:endParaRPr lang="ru-RU"/>
        </a:p>
      </dgm:t>
    </dgm:pt>
    <dgm:pt modelId="{A469D514-D7AA-4E1F-B967-6F768E92DB78}" type="sibTrans" cxnId="{46555680-2E51-4EB5-B922-DFBD74A961C0}">
      <dgm:prSet/>
      <dgm:spPr/>
      <dgm:t>
        <a:bodyPr/>
        <a:lstStyle/>
        <a:p>
          <a:endParaRPr lang="ru-RU"/>
        </a:p>
      </dgm:t>
    </dgm:pt>
    <dgm:pt modelId="{3D72F52A-4A8C-4CA2-A915-60E02CEB3302}">
      <dgm:prSet phldrT="[Текст]" custT="1"/>
      <dgm:spPr/>
      <dgm:t>
        <a:bodyPr/>
        <a:lstStyle/>
        <a:p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Культурно-информационные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F3B7C-0BBD-4D82-AB12-1084F0AA86DA}" type="parTrans" cxnId="{86DA0851-C4C1-4CA5-B3B3-A36B576196C9}">
      <dgm:prSet/>
      <dgm:spPr/>
      <dgm:t>
        <a:bodyPr/>
        <a:lstStyle/>
        <a:p>
          <a:endParaRPr lang="ru-RU"/>
        </a:p>
      </dgm:t>
    </dgm:pt>
    <dgm:pt modelId="{E6E3D026-DD2C-4482-9918-F19F52057A30}" type="sibTrans" cxnId="{86DA0851-C4C1-4CA5-B3B3-A36B576196C9}">
      <dgm:prSet/>
      <dgm:spPr/>
      <dgm:t>
        <a:bodyPr/>
        <a:lstStyle/>
        <a:p>
          <a:endParaRPr lang="ru-RU"/>
        </a:p>
      </dgm:t>
    </dgm:pt>
    <dgm:pt modelId="{0A0D4210-4E80-42F9-BB94-F32334525FC0}">
      <dgm:prSet phldrT="[Текст]" custT="1"/>
      <dgm:spPr/>
      <dgm:t>
        <a:bodyPr/>
        <a:lstStyle/>
        <a:p>
          <a:r>
            <a:rPr lang="ru-RU" sz="3200" dirty="0" smtClean="0">
              <a:latin typeface="Arial" panose="020B0604020202020204" pitchFamily="34" charset="0"/>
              <a:cs typeface="Arial" panose="020B0604020202020204" pitchFamily="34" charset="0"/>
            </a:rPr>
            <a:t>силовые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0E85B-A3B0-4127-9171-04C0A7D98C6E}" type="parTrans" cxnId="{610BEC39-8DA4-4BB2-9D26-5A73D8B4A0D7}">
      <dgm:prSet/>
      <dgm:spPr/>
      <dgm:t>
        <a:bodyPr/>
        <a:lstStyle/>
        <a:p>
          <a:endParaRPr lang="ru-RU"/>
        </a:p>
      </dgm:t>
    </dgm:pt>
    <dgm:pt modelId="{3F804160-3CAD-4538-BC53-7629F3626E53}" type="sibTrans" cxnId="{610BEC39-8DA4-4BB2-9D26-5A73D8B4A0D7}">
      <dgm:prSet/>
      <dgm:spPr/>
      <dgm:t>
        <a:bodyPr/>
        <a:lstStyle/>
        <a:p>
          <a:endParaRPr lang="ru-RU"/>
        </a:p>
      </dgm:t>
    </dgm:pt>
    <dgm:pt modelId="{7598E2F4-768B-4D28-8F6F-E88EF3A3AB51}" type="pres">
      <dgm:prSet presAssocID="{7198D181-7A79-4CAF-B977-BC1E4B1415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3DBE6-2135-4712-8BC7-95713BF3181C}" type="pres">
      <dgm:prSet presAssocID="{AC56FD72-E2B1-481B-B70B-059A575D7169}" presName="parentLin" presStyleCnt="0"/>
      <dgm:spPr/>
    </dgm:pt>
    <dgm:pt modelId="{DE63F197-F41B-48B7-B739-A356098B5C05}" type="pres">
      <dgm:prSet presAssocID="{AC56FD72-E2B1-481B-B70B-059A575D71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0E1F36-A586-4BF3-8635-8FCB43E8E99B}" type="pres">
      <dgm:prSet presAssocID="{AC56FD72-E2B1-481B-B70B-059A575D71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DECF4-5BE8-40FE-BBB4-2AC605CFC702}" type="pres">
      <dgm:prSet presAssocID="{AC56FD72-E2B1-481B-B70B-059A575D7169}" presName="negativeSpace" presStyleCnt="0"/>
      <dgm:spPr/>
    </dgm:pt>
    <dgm:pt modelId="{498E8849-670A-4B28-9DA7-7F671D1A31FD}" type="pres">
      <dgm:prSet presAssocID="{AC56FD72-E2B1-481B-B70B-059A575D7169}" presName="childText" presStyleLbl="conFgAcc1" presStyleIdx="0" presStyleCnt="4" custScaleX="93220">
        <dgm:presLayoutVars>
          <dgm:bulletEnabled val="1"/>
        </dgm:presLayoutVars>
      </dgm:prSet>
      <dgm:spPr/>
    </dgm:pt>
    <dgm:pt modelId="{EDF1512D-B869-45F0-A8B5-B4FD235CBA99}" type="pres">
      <dgm:prSet presAssocID="{9B82EE7D-C151-45B2-AFF2-B75E9704CE1E}" presName="spaceBetweenRectangles" presStyleCnt="0"/>
      <dgm:spPr/>
    </dgm:pt>
    <dgm:pt modelId="{874C623F-29B3-4421-9370-1C9EDEBBA763}" type="pres">
      <dgm:prSet presAssocID="{82904ED4-4605-4F22-B354-DA766B846EAD}" presName="parentLin" presStyleCnt="0"/>
      <dgm:spPr/>
    </dgm:pt>
    <dgm:pt modelId="{CA308268-1C5E-4385-B50C-F8FD601E509E}" type="pres">
      <dgm:prSet presAssocID="{82904ED4-4605-4F22-B354-DA766B846E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CF553E6-EC81-48E0-94AF-44F120ECC22B}" type="pres">
      <dgm:prSet presAssocID="{82904ED4-4605-4F22-B354-DA766B846E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01E37-31C0-401F-BC4F-6D36B8DE7AC2}" type="pres">
      <dgm:prSet presAssocID="{82904ED4-4605-4F22-B354-DA766B846EAD}" presName="negativeSpace" presStyleCnt="0"/>
      <dgm:spPr/>
    </dgm:pt>
    <dgm:pt modelId="{ABE3E4CD-675B-4AEA-8AF7-4B971EF9E485}" type="pres">
      <dgm:prSet presAssocID="{82904ED4-4605-4F22-B354-DA766B846EAD}" presName="childText" presStyleLbl="conFgAcc1" presStyleIdx="1" presStyleCnt="4" custScaleX="93220">
        <dgm:presLayoutVars>
          <dgm:bulletEnabled val="1"/>
        </dgm:presLayoutVars>
      </dgm:prSet>
      <dgm:spPr/>
    </dgm:pt>
    <dgm:pt modelId="{92596D24-F29A-49DF-94F8-F18D494A2C77}" type="pres">
      <dgm:prSet presAssocID="{A469D514-D7AA-4E1F-B967-6F768E92DB78}" presName="spaceBetweenRectangles" presStyleCnt="0"/>
      <dgm:spPr/>
    </dgm:pt>
    <dgm:pt modelId="{2FA6F0F6-7FD4-45D5-B417-0C49D0EF1C8D}" type="pres">
      <dgm:prSet presAssocID="{3D72F52A-4A8C-4CA2-A915-60E02CEB3302}" presName="parentLin" presStyleCnt="0"/>
      <dgm:spPr/>
    </dgm:pt>
    <dgm:pt modelId="{3C169277-B951-4009-8BE8-975B149EE820}" type="pres">
      <dgm:prSet presAssocID="{3D72F52A-4A8C-4CA2-A915-60E02CEB330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147C5B-F9C7-4E6F-98DC-8B27DB2EB1D5}" type="pres">
      <dgm:prSet presAssocID="{3D72F52A-4A8C-4CA2-A915-60E02CEB33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D111B-FCB5-4054-AED7-A430DB32382C}" type="pres">
      <dgm:prSet presAssocID="{3D72F52A-4A8C-4CA2-A915-60E02CEB3302}" presName="negativeSpace" presStyleCnt="0"/>
      <dgm:spPr/>
    </dgm:pt>
    <dgm:pt modelId="{2FFFA1CD-3669-4E4E-9987-9E31349B1466}" type="pres">
      <dgm:prSet presAssocID="{3D72F52A-4A8C-4CA2-A915-60E02CEB3302}" presName="childText" presStyleLbl="conFgAcc1" presStyleIdx="2" presStyleCnt="4" custScaleX="9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555B7-8EAF-4873-ABB9-40CAF9E2CABB}" type="pres">
      <dgm:prSet presAssocID="{E6E3D026-DD2C-4482-9918-F19F52057A30}" presName="spaceBetweenRectangles" presStyleCnt="0"/>
      <dgm:spPr/>
    </dgm:pt>
    <dgm:pt modelId="{ECD0C36A-2CBF-4B2A-9592-F6C3B3EB9993}" type="pres">
      <dgm:prSet presAssocID="{0A0D4210-4E80-42F9-BB94-F32334525FC0}" presName="parentLin" presStyleCnt="0"/>
      <dgm:spPr/>
    </dgm:pt>
    <dgm:pt modelId="{E7127935-33F8-48B3-B011-3A4E776FB8D0}" type="pres">
      <dgm:prSet presAssocID="{0A0D4210-4E80-42F9-BB94-F32334525FC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FD389B8-98AA-4AF8-BBB8-E47D5C423132}" type="pres">
      <dgm:prSet presAssocID="{0A0D4210-4E80-42F9-BB94-F32334525F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DFB88-A22C-42DA-A400-E85F2D5E53DE}" type="pres">
      <dgm:prSet presAssocID="{0A0D4210-4E80-42F9-BB94-F32334525FC0}" presName="negativeSpace" presStyleCnt="0"/>
      <dgm:spPr/>
    </dgm:pt>
    <dgm:pt modelId="{67E35D0B-65AE-46EA-8D6B-CF3112755B33}" type="pres">
      <dgm:prSet presAssocID="{0A0D4210-4E80-42F9-BB94-F32334525FC0}" presName="childText" presStyleLbl="conFgAcc1" presStyleIdx="3" presStyleCnt="4" custScaleX="93220">
        <dgm:presLayoutVars>
          <dgm:bulletEnabled val="1"/>
        </dgm:presLayoutVars>
      </dgm:prSet>
      <dgm:spPr/>
    </dgm:pt>
  </dgm:ptLst>
  <dgm:cxnLst>
    <dgm:cxn modelId="{1775C8BC-7E1E-4CB6-98E3-AA5111BDB472}" type="presOf" srcId="{3D72F52A-4A8C-4CA2-A915-60E02CEB3302}" destId="{12147C5B-F9C7-4E6F-98DC-8B27DB2EB1D5}" srcOrd="1" destOrd="0" presId="urn:microsoft.com/office/officeart/2005/8/layout/list1"/>
    <dgm:cxn modelId="{86DA0851-C4C1-4CA5-B3B3-A36B576196C9}" srcId="{7198D181-7A79-4CAF-B977-BC1E4B1415F5}" destId="{3D72F52A-4A8C-4CA2-A915-60E02CEB3302}" srcOrd="2" destOrd="0" parTransId="{112F3B7C-0BBD-4D82-AB12-1084F0AA86DA}" sibTransId="{E6E3D026-DD2C-4482-9918-F19F52057A30}"/>
    <dgm:cxn modelId="{FB30F1EB-F8E8-4AD9-B440-D39BEFDB84D6}" type="presOf" srcId="{0A0D4210-4E80-42F9-BB94-F32334525FC0}" destId="{7FD389B8-98AA-4AF8-BBB8-E47D5C423132}" srcOrd="1" destOrd="0" presId="urn:microsoft.com/office/officeart/2005/8/layout/list1"/>
    <dgm:cxn modelId="{E1FA8812-58FC-479D-B904-160502AD2D0C}" type="presOf" srcId="{7198D181-7A79-4CAF-B977-BC1E4B1415F5}" destId="{7598E2F4-768B-4D28-8F6F-E88EF3A3AB51}" srcOrd="0" destOrd="0" presId="urn:microsoft.com/office/officeart/2005/8/layout/list1"/>
    <dgm:cxn modelId="{5FEB8D6F-BCC8-48F3-843E-D6F8EBAAABFF}" type="presOf" srcId="{3D72F52A-4A8C-4CA2-A915-60E02CEB3302}" destId="{3C169277-B951-4009-8BE8-975B149EE820}" srcOrd="0" destOrd="0" presId="urn:microsoft.com/office/officeart/2005/8/layout/list1"/>
    <dgm:cxn modelId="{610BEC39-8DA4-4BB2-9D26-5A73D8B4A0D7}" srcId="{7198D181-7A79-4CAF-B977-BC1E4B1415F5}" destId="{0A0D4210-4E80-42F9-BB94-F32334525FC0}" srcOrd="3" destOrd="0" parTransId="{30B0E85B-A3B0-4127-9171-04C0A7D98C6E}" sibTransId="{3F804160-3CAD-4538-BC53-7629F3626E53}"/>
    <dgm:cxn modelId="{46B515B5-4EE8-4B7B-8F2D-951E09FDC030}" type="presOf" srcId="{82904ED4-4605-4F22-B354-DA766B846EAD}" destId="{CA308268-1C5E-4385-B50C-F8FD601E509E}" srcOrd="0" destOrd="0" presId="urn:microsoft.com/office/officeart/2005/8/layout/list1"/>
    <dgm:cxn modelId="{CF040F46-A6DC-4B56-BA54-C49AD8B02FFE}" type="presOf" srcId="{AC56FD72-E2B1-481B-B70B-059A575D7169}" destId="{4E0E1F36-A586-4BF3-8635-8FCB43E8E99B}" srcOrd="1" destOrd="0" presId="urn:microsoft.com/office/officeart/2005/8/layout/list1"/>
    <dgm:cxn modelId="{F63FE0A5-6CDB-45B9-A9E9-CDBEAD5C59BC}" type="presOf" srcId="{0A0D4210-4E80-42F9-BB94-F32334525FC0}" destId="{E7127935-33F8-48B3-B011-3A4E776FB8D0}" srcOrd="0" destOrd="0" presId="urn:microsoft.com/office/officeart/2005/8/layout/list1"/>
    <dgm:cxn modelId="{3AB82B8C-0450-4296-ADC8-38D6ACB66CE7}" type="presOf" srcId="{82904ED4-4605-4F22-B354-DA766B846EAD}" destId="{ECF553E6-EC81-48E0-94AF-44F120ECC22B}" srcOrd="1" destOrd="0" presId="urn:microsoft.com/office/officeart/2005/8/layout/list1"/>
    <dgm:cxn modelId="{D85E721A-0E1A-4A8A-A171-9713F486EF83}" type="presOf" srcId="{AC56FD72-E2B1-481B-B70B-059A575D7169}" destId="{DE63F197-F41B-48B7-B739-A356098B5C05}" srcOrd="0" destOrd="0" presId="urn:microsoft.com/office/officeart/2005/8/layout/list1"/>
    <dgm:cxn modelId="{794ACE9E-0DBE-4523-B458-726855058A1C}" srcId="{7198D181-7A79-4CAF-B977-BC1E4B1415F5}" destId="{AC56FD72-E2B1-481B-B70B-059A575D7169}" srcOrd="0" destOrd="0" parTransId="{6EBA6E89-A70B-4B8E-984C-F0C33C32640F}" sibTransId="{9B82EE7D-C151-45B2-AFF2-B75E9704CE1E}"/>
    <dgm:cxn modelId="{46555680-2E51-4EB5-B922-DFBD74A961C0}" srcId="{7198D181-7A79-4CAF-B977-BC1E4B1415F5}" destId="{82904ED4-4605-4F22-B354-DA766B846EAD}" srcOrd="1" destOrd="0" parTransId="{448A3BEE-32DE-48D8-BC32-12D5DC25FE9A}" sibTransId="{A469D514-D7AA-4E1F-B967-6F768E92DB78}"/>
    <dgm:cxn modelId="{E5612910-B5AE-4293-8E8D-1FAD3DC778CC}" type="presParOf" srcId="{7598E2F4-768B-4D28-8F6F-E88EF3A3AB51}" destId="{6143DBE6-2135-4712-8BC7-95713BF3181C}" srcOrd="0" destOrd="0" presId="urn:microsoft.com/office/officeart/2005/8/layout/list1"/>
    <dgm:cxn modelId="{3AA8D8DB-63E7-47E4-AB96-FA7B21485970}" type="presParOf" srcId="{6143DBE6-2135-4712-8BC7-95713BF3181C}" destId="{DE63F197-F41B-48B7-B739-A356098B5C05}" srcOrd="0" destOrd="0" presId="urn:microsoft.com/office/officeart/2005/8/layout/list1"/>
    <dgm:cxn modelId="{A502D5BC-590B-4E42-84CF-6CD6440B8FD4}" type="presParOf" srcId="{6143DBE6-2135-4712-8BC7-95713BF3181C}" destId="{4E0E1F36-A586-4BF3-8635-8FCB43E8E99B}" srcOrd="1" destOrd="0" presId="urn:microsoft.com/office/officeart/2005/8/layout/list1"/>
    <dgm:cxn modelId="{1141FCF4-0F3C-4FC8-8010-9ED5D7B7ED82}" type="presParOf" srcId="{7598E2F4-768B-4D28-8F6F-E88EF3A3AB51}" destId="{996DECF4-5BE8-40FE-BBB4-2AC605CFC702}" srcOrd="1" destOrd="0" presId="urn:microsoft.com/office/officeart/2005/8/layout/list1"/>
    <dgm:cxn modelId="{EEA20406-2AD3-49F5-A904-DB94273B1A46}" type="presParOf" srcId="{7598E2F4-768B-4D28-8F6F-E88EF3A3AB51}" destId="{498E8849-670A-4B28-9DA7-7F671D1A31FD}" srcOrd="2" destOrd="0" presId="urn:microsoft.com/office/officeart/2005/8/layout/list1"/>
    <dgm:cxn modelId="{804B3614-5337-4777-9D1D-DA758D9D3F8B}" type="presParOf" srcId="{7598E2F4-768B-4D28-8F6F-E88EF3A3AB51}" destId="{EDF1512D-B869-45F0-A8B5-B4FD235CBA99}" srcOrd="3" destOrd="0" presId="urn:microsoft.com/office/officeart/2005/8/layout/list1"/>
    <dgm:cxn modelId="{1663CF65-A9B1-42F0-B39D-BF022FA39FF5}" type="presParOf" srcId="{7598E2F4-768B-4D28-8F6F-E88EF3A3AB51}" destId="{874C623F-29B3-4421-9370-1C9EDEBBA763}" srcOrd="4" destOrd="0" presId="urn:microsoft.com/office/officeart/2005/8/layout/list1"/>
    <dgm:cxn modelId="{E7177614-ECBA-47A7-8BEA-AEC7311FD8E7}" type="presParOf" srcId="{874C623F-29B3-4421-9370-1C9EDEBBA763}" destId="{CA308268-1C5E-4385-B50C-F8FD601E509E}" srcOrd="0" destOrd="0" presId="urn:microsoft.com/office/officeart/2005/8/layout/list1"/>
    <dgm:cxn modelId="{497BD272-66AB-4789-B967-6F3936D47B94}" type="presParOf" srcId="{874C623F-29B3-4421-9370-1C9EDEBBA763}" destId="{ECF553E6-EC81-48E0-94AF-44F120ECC22B}" srcOrd="1" destOrd="0" presId="urn:microsoft.com/office/officeart/2005/8/layout/list1"/>
    <dgm:cxn modelId="{BAA30C30-4BB7-4E8B-AB43-2EC9E729B8EC}" type="presParOf" srcId="{7598E2F4-768B-4D28-8F6F-E88EF3A3AB51}" destId="{9F501E37-31C0-401F-BC4F-6D36B8DE7AC2}" srcOrd="5" destOrd="0" presId="urn:microsoft.com/office/officeart/2005/8/layout/list1"/>
    <dgm:cxn modelId="{4C99D65C-FC64-4068-A6B2-459F11C3D1A0}" type="presParOf" srcId="{7598E2F4-768B-4D28-8F6F-E88EF3A3AB51}" destId="{ABE3E4CD-675B-4AEA-8AF7-4B971EF9E485}" srcOrd="6" destOrd="0" presId="urn:microsoft.com/office/officeart/2005/8/layout/list1"/>
    <dgm:cxn modelId="{7776F14D-74C6-4828-BAEC-1AFA304CCD23}" type="presParOf" srcId="{7598E2F4-768B-4D28-8F6F-E88EF3A3AB51}" destId="{92596D24-F29A-49DF-94F8-F18D494A2C77}" srcOrd="7" destOrd="0" presId="urn:microsoft.com/office/officeart/2005/8/layout/list1"/>
    <dgm:cxn modelId="{68E0F783-CF4E-4D7B-B0EF-8BF0E2B958F3}" type="presParOf" srcId="{7598E2F4-768B-4D28-8F6F-E88EF3A3AB51}" destId="{2FA6F0F6-7FD4-45D5-B417-0C49D0EF1C8D}" srcOrd="8" destOrd="0" presId="urn:microsoft.com/office/officeart/2005/8/layout/list1"/>
    <dgm:cxn modelId="{EF9EBF10-6D66-4CFA-81CD-895B24D03B69}" type="presParOf" srcId="{2FA6F0F6-7FD4-45D5-B417-0C49D0EF1C8D}" destId="{3C169277-B951-4009-8BE8-975B149EE820}" srcOrd="0" destOrd="0" presId="urn:microsoft.com/office/officeart/2005/8/layout/list1"/>
    <dgm:cxn modelId="{2D532F08-5DEC-43DC-B28E-B7826A29020B}" type="presParOf" srcId="{2FA6F0F6-7FD4-45D5-B417-0C49D0EF1C8D}" destId="{12147C5B-F9C7-4E6F-98DC-8B27DB2EB1D5}" srcOrd="1" destOrd="0" presId="urn:microsoft.com/office/officeart/2005/8/layout/list1"/>
    <dgm:cxn modelId="{CD7C3C89-AB29-4FA1-A9CB-878023DC2413}" type="presParOf" srcId="{7598E2F4-768B-4D28-8F6F-E88EF3A3AB51}" destId="{C90D111B-FCB5-4054-AED7-A430DB32382C}" srcOrd="9" destOrd="0" presId="urn:microsoft.com/office/officeart/2005/8/layout/list1"/>
    <dgm:cxn modelId="{1BBA8CA8-10EA-4A47-B41B-7D5E50160EB7}" type="presParOf" srcId="{7598E2F4-768B-4D28-8F6F-E88EF3A3AB51}" destId="{2FFFA1CD-3669-4E4E-9987-9E31349B1466}" srcOrd="10" destOrd="0" presId="urn:microsoft.com/office/officeart/2005/8/layout/list1"/>
    <dgm:cxn modelId="{008884C4-0933-46EA-82F3-710DC0D26718}" type="presParOf" srcId="{7598E2F4-768B-4D28-8F6F-E88EF3A3AB51}" destId="{1EE555B7-8EAF-4873-ABB9-40CAF9E2CABB}" srcOrd="11" destOrd="0" presId="urn:microsoft.com/office/officeart/2005/8/layout/list1"/>
    <dgm:cxn modelId="{A30767BA-F450-4FAC-8250-AA457BD876C8}" type="presParOf" srcId="{7598E2F4-768B-4D28-8F6F-E88EF3A3AB51}" destId="{ECD0C36A-2CBF-4B2A-9592-F6C3B3EB9993}" srcOrd="12" destOrd="0" presId="urn:microsoft.com/office/officeart/2005/8/layout/list1"/>
    <dgm:cxn modelId="{2B289CAB-CE9B-482E-A976-71896C90D6C6}" type="presParOf" srcId="{ECD0C36A-2CBF-4B2A-9592-F6C3B3EB9993}" destId="{E7127935-33F8-48B3-B011-3A4E776FB8D0}" srcOrd="0" destOrd="0" presId="urn:microsoft.com/office/officeart/2005/8/layout/list1"/>
    <dgm:cxn modelId="{0B5DAC90-8225-4630-89D1-DC6F380AE605}" type="presParOf" srcId="{ECD0C36A-2CBF-4B2A-9592-F6C3B3EB9993}" destId="{7FD389B8-98AA-4AF8-BBB8-E47D5C423132}" srcOrd="1" destOrd="0" presId="urn:microsoft.com/office/officeart/2005/8/layout/list1"/>
    <dgm:cxn modelId="{18684797-8E2B-47B6-9A83-AA635BBFB53D}" type="presParOf" srcId="{7598E2F4-768B-4D28-8F6F-E88EF3A3AB51}" destId="{E02DFB88-A22C-42DA-A400-E85F2D5E53DE}" srcOrd="13" destOrd="0" presId="urn:microsoft.com/office/officeart/2005/8/layout/list1"/>
    <dgm:cxn modelId="{986D6909-4013-4729-B607-A8E221B49234}" type="presParOf" srcId="{7598E2F4-768B-4D28-8F6F-E88EF3A3AB51}" destId="{67E35D0B-65AE-46EA-8D6B-CF3112755B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C9BFB-0E7C-4BC8-A8A5-553E51065749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91F2933-D767-4EA3-9321-92C949431C01}">
      <dgm:prSet phldrT="[Текст]"/>
      <dgm:spPr/>
      <dgm:t>
        <a:bodyPr/>
        <a:lstStyle/>
        <a:p>
          <a:r>
            <a:rPr lang="ru-RU" dirty="0" smtClean="0"/>
            <a:t>Легитимность</a:t>
          </a:r>
          <a:endParaRPr lang="ru-RU" dirty="0"/>
        </a:p>
      </dgm:t>
    </dgm:pt>
    <dgm:pt modelId="{C110B844-D2A0-4D9B-B40B-A80C78C6EC8A}" type="parTrans" cxnId="{344B15FC-488D-42DF-BCC6-7E6B25E5C674}">
      <dgm:prSet/>
      <dgm:spPr/>
      <dgm:t>
        <a:bodyPr/>
        <a:lstStyle/>
        <a:p>
          <a:endParaRPr lang="ru-RU"/>
        </a:p>
      </dgm:t>
    </dgm:pt>
    <dgm:pt modelId="{E9F62EAA-3DDA-44E6-A194-D1211DEC05F5}" type="sibTrans" cxnId="{344B15FC-488D-42DF-BCC6-7E6B25E5C674}">
      <dgm:prSet/>
      <dgm:spPr/>
      <dgm:t>
        <a:bodyPr/>
        <a:lstStyle/>
        <a:p>
          <a:endParaRPr lang="ru-RU"/>
        </a:p>
      </dgm:t>
    </dgm:pt>
    <dgm:pt modelId="{A041F98C-EA2D-4946-88C4-E627931381AD}">
      <dgm:prSet phldrT="[Текст]"/>
      <dgm:spPr/>
      <dgm:t>
        <a:bodyPr/>
        <a:lstStyle/>
        <a:p>
          <a:pPr algn="ctr"/>
          <a:r>
            <a:rPr lang="ru-RU" b="0" i="0" u="none" dirty="0" smtClean="0"/>
            <a:t>согласие народа с властью</a:t>
          </a:r>
          <a:endParaRPr lang="ru-RU" dirty="0"/>
        </a:p>
      </dgm:t>
    </dgm:pt>
    <dgm:pt modelId="{797669BD-FD82-4587-A60D-BA929F72A288}" type="parTrans" cxnId="{41BF4EBD-042F-4F86-8E56-2940C866D055}">
      <dgm:prSet/>
      <dgm:spPr/>
      <dgm:t>
        <a:bodyPr/>
        <a:lstStyle/>
        <a:p>
          <a:endParaRPr lang="ru-RU"/>
        </a:p>
      </dgm:t>
    </dgm:pt>
    <dgm:pt modelId="{82717895-ABAA-44F1-98FD-434228E86AA8}" type="sibTrans" cxnId="{41BF4EBD-042F-4F86-8E56-2940C866D055}">
      <dgm:prSet/>
      <dgm:spPr/>
      <dgm:t>
        <a:bodyPr/>
        <a:lstStyle/>
        <a:p>
          <a:endParaRPr lang="ru-RU"/>
        </a:p>
      </dgm:t>
    </dgm:pt>
    <dgm:pt modelId="{844BE80B-111F-4C66-84CA-B50F127EDCD7}">
      <dgm:prSet phldrT="[Текст]"/>
      <dgm:spPr/>
      <dgm:t>
        <a:bodyPr/>
        <a:lstStyle/>
        <a:p>
          <a:r>
            <a:rPr lang="ru-RU" dirty="0" smtClean="0"/>
            <a:t>Результативность</a:t>
          </a:r>
          <a:endParaRPr lang="ru-RU" dirty="0"/>
        </a:p>
      </dgm:t>
    </dgm:pt>
    <dgm:pt modelId="{8687715A-B5A4-40C7-A1A9-A601CA0D4E26}" type="parTrans" cxnId="{E5CFCF44-93EB-4793-9A07-801DD750CF73}">
      <dgm:prSet/>
      <dgm:spPr/>
      <dgm:t>
        <a:bodyPr/>
        <a:lstStyle/>
        <a:p>
          <a:endParaRPr lang="ru-RU"/>
        </a:p>
      </dgm:t>
    </dgm:pt>
    <dgm:pt modelId="{3B02C508-9F25-463B-B457-E28F18E7D787}" type="sibTrans" cxnId="{E5CFCF44-93EB-4793-9A07-801DD750CF73}">
      <dgm:prSet/>
      <dgm:spPr/>
      <dgm:t>
        <a:bodyPr/>
        <a:lstStyle/>
        <a:p>
          <a:endParaRPr lang="ru-RU"/>
        </a:p>
      </dgm:t>
    </dgm:pt>
    <dgm:pt modelId="{CACDB317-A000-429A-81F2-E7C1C27B933C}">
      <dgm:prSet phldrT="[Текст]"/>
      <dgm:spPr/>
      <dgm:t>
        <a:bodyPr/>
        <a:lstStyle/>
        <a:p>
          <a:pPr algn="ctr"/>
          <a:r>
            <a:rPr lang="ru-RU" b="0" i="0" u="none" dirty="0" smtClean="0"/>
            <a:t>степень реализации запланированной деятельности</a:t>
          </a:r>
          <a:endParaRPr lang="ru-RU" dirty="0"/>
        </a:p>
      </dgm:t>
    </dgm:pt>
    <dgm:pt modelId="{3164E164-4EFA-4B89-A76C-9C8B01591E5A}" type="parTrans" cxnId="{15F9104A-6E7C-4619-9F22-673EE04B3780}">
      <dgm:prSet/>
      <dgm:spPr/>
      <dgm:t>
        <a:bodyPr/>
        <a:lstStyle/>
        <a:p>
          <a:endParaRPr lang="ru-RU"/>
        </a:p>
      </dgm:t>
    </dgm:pt>
    <dgm:pt modelId="{50E8624C-960F-48A6-B3D0-C5C6F7A4673D}" type="sibTrans" cxnId="{15F9104A-6E7C-4619-9F22-673EE04B3780}">
      <dgm:prSet/>
      <dgm:spPr/>
      <dgm:t>
        <a:bodyPr/>
        <a:lstStyle/>
        <a:p>
          <a:endParaRPr lang="ru-RU"/>
        </a:p>
      </dgm:t>
    </dgm:pt>
    <dgm:pt modelId="{5764A435-2917-4B15-8128-164912406B38}" type="pres">
      <dgm:prSet presAssocID="{2CBC9BFB-0E7C-4BC8-A8A5-553E510657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6E735-0014-4FBA-BD34-47138FAE363A}" type="pres">
      <dgm:prSet presAssocID="{E91F2933-D767-4EA3-9321-92C949431C01}" presName="composite" presStyleCnt="0"/>
      <dgm:spPr/>
    </dgm:pt>
    <dgm:pt modelId="{FA213692-5EF0-4743-8DA2-DA5A9AA8FC1D}" type="pres">
      <dgm:prSet presAssocID="{E91F2933-D767-4EA3-9321-92C949431C0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C5E4-AD4D-4BC7-9570-CE4A1718E0ED}" type="pres">
      <dgm:prSet presAssocID="{E91F2933-D767-4EA3-9321-92C949431C0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077B-1DCA-41D7-88E5-2D641EEC7E91}" type="pres">
      <dgm:prSet presAssocID="{E9F62EAA-3DDA-44E6-A194-D1211DEC05F5}" presName="space" presStyleCnt="0"/>
      <dgm:spPr/>
    </dgm:pt>
    <dgm:pt modelId="{E62F020C-0AEC-4470-B9AE-2DC9A2080BF2}" type="pres">
      <dgm:prSet presAssocID="{844BE80B-111F-4C66-84CA-B50F127EDCD7}" presName="composite" presStyleCnt="0"/>
      <dgm:spPr/>
    </dgm:pt>
    <dgm:pt modelId="{76DA7152-BE8B-4083-AD9B-15D80E8D9C98}" type="pres">
      <dgm:prSet presAssocID="{844BE80B-111F-4C66-84CA-B50F127EDCD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0DA37-3B15-48D3-A710-2FA47700F3EF}" type="pres">
      <dgm:prSet presAssocID="{844BE80B-111F-4C66-84CA-B50F127EDCD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77948-5B1B-49F2-8649-79EE6659EC98}" type="presOf" srcId="{A041F98C-EA2D-4946-88C4-E627931381AD}" destId="{283DC5E4-AD4D-4BC7-9570-CE4A1718E0ED}" srcOrd="0" destOrd="0" presId="urn:microsoft.com/office/officeart/2005/8/layout/hList1"/>
    <dgm:cxn modelId="{344B15FC-488D-42DF-BCC6-7E6B25E5C674}" srcId="{2CBC9BFB-0E7C-4BC8-A8A5-553E51065749}" destId="{E91F2933-D767-4EA3-9321-92C949431C01}" srcOrd="0" destOrd="0" parTransId="{C110B844-D2A0-4D9B-B40B-A80C78C6EC8A}" sibTransId="{E9F62EAA-3DDA-44E6-A194-D1211DEC05F5}"/>
    <dgm:cxn modelId="{15F9104A-6E7C-4619-9F22-673EE04B3780}" srcId="{844BE80B-111F-4C66-84CA-B50F127EDCD7}" destId="{CACDB317-A000-429A-81F2-E7C1C27B933C}" srcOrd="0" destOrd="0" parTransId="{3164E164-4EFA-4B89-A76C-9C8B01591E5A}" sibTransId="{50E8624C-960F-48A6-B3D0-C5C6F7A4673D}"/>
    <dgm:cxn modelId="{FC30615D-9A25-47BD-9F0B-399A038CF117}" type="presOf" srcId="{E91F2933-D767-4EA3-9321-92C949431C01}" destId="{FA213692-5EF0-4743-8DA2-DA5A9AA8FC1D}" srcOrd="0" destOrd="0" presId="urn:microsoft.com/office/officeart/2005/8/layout/hList1"/>
    <dgm:cxn modelId="{41BF4EBD-042F-4F86-8E56-2940C866D055}" srcId="{E91F2933-D767-4EA3-9321-92C949431C01}" destId="{A041F98C-EA2D-4946-88C4-E627931381AD}" srcOrd="0" destOrd="0" parTransId="{797669BD-FD82-4587-A60D-BA929F72A288}" sibTransId="{82717895-ABAA-44F1-98FD-434228E86AA8}"/>
    <dgm:cxn modelId="{9C6300E4-2CC0-4539-982C-F19786BE49CC}" type="presOf" srcId="{2CBC9BFB-0E7C-4BC8-A8A5-553E51065749}" destId="{5764A435-2917-4B15-8128-164912406B38}" srcOrd="0" destOrd="0" presId="urn:microsoft.com/office/officeart/2005/8/layout/hList1"/>
    <dgm:cxn modelId="{47241C49-4061-45C9-9F85-495DA4E2E035}" type="presOf" srcId="{CACDB317-A000-429A-81F2-E7C1C27B933C}" destId="{6850DA37-3B15-48D3-A710-2FA47700F3EF}" srcOrd="0" destOrd="0" presId="urn:microsoft.com/office/officeart/2005/8/layout/hList1"/>
    <dgm:cxn modelId="{E5CFCF44-93EB-4793-9A07-801DD750CF73}" srcId="{2CBC9BFB-0E7C-4BC8-A8A5-553E51065749}" destId="{844BE80B-111F-4C66-84CA-B50F127EDCD7}" srcOrd="1" destOrd="0" parTransId="{8687715A-B5A4-40C7-A1A9-A601CA0D4E26}" sibTransId="{3B02C508-9F25-463B-B457-E28F18E7D787}"/>
    <dgm:cxn modelId="{51C05C0F-DC0F-4077-8099-F5F538B95BA0}" type="presOf" srcId="{844BE80B-111F-4C66-84CA-B50F127EDCD7}" destId="{76DA7152-BE8B-4083-AD9B-15D80E8D9C98}" srcOrd="0" destOrd="0" presId="urn:microsoft.com/office/officeart/2005/8/layout/hList1"/>
    <dgm:cxn modelId="{2DFE0967-61CE-47E2-AB1F-BBA6F07F793B}" type="presParOf" srcId="{5764A435-2917-4B15-8128-164912406B38}" destId="{12A6E735-0014-4FBA-BD34-47138FAE363A}" srcOrd="0" destOrd="0" presId="urn:microsoft.com/office/officeart/2005/8/layout/hList1"/>
    <dgm:cxn modelId="{B18DF27B-64AE-4939-8063-5FB4734A5C10}" type="presParOf" srcId="{12A6E735-0014-4FBA-BD34-47138FAE363A}" destId="{FA213692-5EF0-4743-8DA2-DA5A9AA8FC1D}" srcOrd="0" destOrd="0" presId="urn:microsoft.com/office/officeart/2005/8/layout/hList1"/>
    <dgm:cxn modelId="{B1D13A0E-5745-40FA-B2E0-40219C663F60}" type="presParOf" srcId="{12A6E735-0014-4FBA-BD34-47138FAE363A}" destId="{283DC5E4-AD4D-4BC7-9570-CE4A1718E0ED}" srcOrd="1" destOrd="0" presId="urn:microsoft.com/office/officeart/2005/8/layout/hList1"/>
    <dgm:cxn modelId="{711C193B-90A9-43AD-8391-3CDD2934C189}" type="presParOf" srcId="{5764A435-2917-4B15-8128-164912406B38}" destId="{28A2077B-1DCA-41D7-88E5-2D641EEC7E91}" srcOrd="1" destOrd="0" presId="urn:microsoft.com/office/officeart/2005/8/layout/hList1"/>
    <dgm:cxn modelId="{13919392-85F0-4AB4-B6F2-3EE0BCDC20DE}" type="presParOf" srcId="{5764A435-2917-4B15-8128-164912406B38}" destId="{E62F020C-0AEC-4470-B9AE-2DC9A2080BF2}" srcOrd="2" destOrd="0" presId="urn:microsoft.com/office/officeart/2005/8/layout/hList1"/>
    <dgm:cxn modelId="{DCD22FFC-82D0-4C3F-94A7-627A91B5502C}" type="presParOf" srcId="{E62F020C-0AEC-4470-B9AE-2DC9A2080BF2}" destId="{76DA7152-BE8B-4083-AD9B-15D80E8D9C98}" srcOrd="0" destOrd="0" presId="urn:microsoft.com/office/officeart/2005/8/layout/hList1"/>
    <dgm:cxn modelId="{C94A93A5-5E9C-45A0-8E64-D91839F945A4}" type="presParOf" srcId="{E62F020C-0AEC-4470-B9AE-2DC9A2080BF2}" destId="{6850DA37-3B15-48D3-A710-2FA47700F3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12C07-FFC4-4AE5-81BA-BBD44D1C7CB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FE5A24A-1CA8-401E-8B23-16252F8F15F7}">
      <dgm:prSet phldrT="[Текст]"/>
      <dgm:spPr/>
      <dgm:t>
        <a:bodyPr/>
        <a:lstStyle/>
        <a:p>
          <a:r>
            <a:rPr lang="ru-RU" dirty="0" smtClean="0"/>
            <a:t>личная</a:t>
          </a:r>
          <a:endParaRPr lang="ru-RU" dirty="0"/>
        </a:p>
      </dgm:t>
    </dgm:pt>
    <dgm:pt modelId="{7B2E1B7E-D8B8-4844-B39A-76595261A4FA}" type="parTrans" cxnId="{071A16CB-B54F-4148-90F7-5A1175CC01CD}">
      <dgm:prSet/>
      <dgm:spPr/>
      <dgm:t>
        <a:bodyPr/>
        <a:lstStyle/>
        <a:p>
          <a:endParaRPr lang="ru-RU"/>
        </a:p>
      </dgm:t>
    </dgm:pt>
    <dgm:pt modelId="{D0E6C5FD-6A46-4C9C-8592-B650BCA89AEB}" type="sibTrans" cxnId="{071A16CB-B54F-4148-90F7-5A1175CC01CD}">
      <dgm:prSet/>
      <dgm:spPr/>
      <dgm:t>
        <a:bodyPr/>
        <a:lstStyle/>
        <a:p>
          <a:endParaRPr lang="ru-RU"/>
        </a:p>
      </dgm:t>
    </dgm:pt>
    <dgm:pt modelId="{957D40DC-2691-4131-B6D6-92F2E16B9358}">
      <dgm:prSet phldrT="[Текст]"/>
      <dgm:spPr/>
      <dgm:t>
        <a:bodyPr/>
        <a:lstStyle/>
        <a:p>
          <a:r>
            <a:rPr lang="ru-RU" dirty="0" smtClean="0"/>
            <a:t>публичная</a:t>
          </a:r>
          <a:endParaRPr lang="ru-RU" dirty="0"/>
        </a:p>
      </dgm:t>
    </dgm:pt>
    <dgm:pt modelId="{166B6BB9-B09E-428B-A5D0-D4E0A4D1E367}" type="parTrans" cxnId="{88598737-981C-4874-B976-266FC21A3756}">
      <dgm:prSet/>
      <dgm:spPr/>
      <dgm:t>
        <a:bodyPr/>
        <a:lstStyle/>
        <a:p>
          <a:endParaRPr lang="ru-RU"/>
        </a:p>
      </dgm:t>
    </dgm:pt>
    <dgm:pt modelId="{F6EC05D1-0353-4138-A15C-8F762D52BF42}" type="sibTrans" cxnId="{88598737-981C-4874-B976-266FC21A3756}">
      <dgm:prSet/>
      <dgm:spPr/>
      <dgm:t>
        <a:bodyPr/>
        <a:lstStyle/>
        <a:p>
          <a:endParaRPr lang="ru-RU"/>
        </a:p>
      </dgm:t>
    </dgm:pt>
    <dgm:pt modelId="{CED183E8-D35B-4AE2-9762-89BA788FC328}" type="pres">
      <dgm:prSet presAssocID="{1E312C07-FFC4-4AE5-81BA-BBD44D1C7CBF}" presName="CompostProcess" presStyleCnt="0">
        <dgm:presLayoutVars>
          <dgm:dir/>
          <dgm:resizeHandles val="exact"/>
        </dgm:presLayoutVars>
      </dgm:prSet>
      <dgm:spPr/>
    </dgm:pt>
    <dgm:pt modelId="{35851030-BFDE-480A-BA18-FC2DDD401EC0}" type="pres">
      <dgm:prSet presAssocID="{1E312C07-FFC4-4AE5-81BA-BBD44D1C7CBF}" presName="arrow" presStyleLbl="bgShp" presStyleIdx="0" presStyleCnt="1"/>
      <dgm:spPr/>
    </dgm:pt>
    <dgm:pt modelId="{5945622B-F490-446D-9030-B2F2DF2A12A3}" type="pres">
      <dgm:prSet presAssocID="{1E312C07-FFC4-4AE5-81BA-BBD44D1C7CBF}" presName="linearProcess" presStyleCnt="0"/>
      <dgm:spPr/>
    </dgm:pt>
    <dgm:pt modelId="{7C851392-F967-426A-812B-87093E21D2AA}" type="pres">
      <dgm:prSet presAssocID="{0FE5A24A-1CA8-401E-8B23-16252F8F15F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B5C6A-46C9-4AC0-AD2D-5DEB053E1519}" type="pres">
      <dgm:prSet presAssocID="{D0E6C5FD-6A46-4C9C-8592-B650BCA89AEB}" presName="sibTrans" presStyleCnt="0"/>
      <dgm:spPr/>
    </dgm:pt>
    <dgm:pt modelId="{225836DE-C332-4A67-B724-8AC810388EAA}" type="pres">
      <dgm:prSet presAssocID="{957D40DC-2691-4131-B6D6-92F2E16B935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A16CB-B54F-4148-90F7-5A1175CC01CD}" srcId="{1E312C07-FFC4-4AE5-81BA-BBD44D1C7CBF}" destId="{0FE5A24A-1CA8-401E-8B23-16252F8F15F7}" srcOrd="0" destOrd="0" parTransId="{7B2E1B7E-D8B8-4844-B39A-76595261A4FA}" sibTransId="{D0E6C5FD-6A46-4C9C-8592-B650BCA89AEB}"/>
    <dgm:cxn modelId="{258A6A55-FD30-4108-A36F-9661B4E4A89D}" type="presOf" srcId="{1E312C07-FFC4-4AE5-81BA-BBD44D1C7CBF}" destId="{CED183E8-D35B-4AE2-9762-89BA788FC328}" srcOrd="0" destOrd="0" presId="urn:microsoft.com/office/officeart/2005/8/layout/hProcess9"/>
    <dgm:cxn modelId="{805B8A33-D38A-4B42-9D44-5A76BB636BA5}" type="presOf" srcId="{957D40DC-2691-4131-B6D6-92F2E16B9358}" destId="{225836DE-C332-4A67-B724-8AC810388EAA}" srcOrd="0" destOrd="0" presId="urn:microsoft.com/office/officeart/2005/8/layout/hProcess9"/>
    <dgm:cxn modelId="{88598737-981C-4874-B976-266FC21A3756}" srcId="{1E312C07-FFC4-4AE5-81BA-BBD44D1C7CBF}" destId="{957D40DC-2691-4131-B6D6-92F2E16B9358}" srcOrd="1" destOrd="0" parTransId="{166B6BB9-B09E-428B-A5D0-D4E0A4D1E367}" sibTransId="{F6EC05D1-0353-4138-A15C-8F762D52BF42}"/>
    <dgm:cxn modelId="{C304346A-4EFF-48BE-AE7F-D103F2D596B6}" type="presOf" srcId="{0FE5A24A-1CA8-401E-8B23-16252F8F15F7}" destId="{7C851392-F967-426A-812B-87093E21D2AA}" srcOrd="0" destOrd="0" presId="urn:microsoft.com/office/officeart/2005/8/layout/hProcess9"/>
    <dgm:cxn modelId="{19920154-9090-4DF1-A42E-6E4F4D7E55DD}" type="presParOf" srcId="{CED183E8-D35B-4AE2-9762-89BA788FC328}" destId="{35851030-BFDE-480A-BA18-FC2DDD401EC0}" srcOrd="0" destOrd="0" presId="urn:microsoft.com/office/officeart/2005/8/layout/hProcess9"/>
    <dgm:cxn modelId="{3F9ADECA-1693-4341-A90C-CAD966843820}" type="presParOf" srcId="{CED183E8-D35B-4AE2-9762-89BA788FC328}" destId="{5945622B-F490-446D-9030-B2F2DF2A12A3}" srcOrd="1" destOrd="0" presId="urn:microsoft.com/office/officeart/2005/8/layout/hProcess9"/>
    <dgm:cxn modelId="{A8461FE6-272F-4E89-8790-8A9623272D49}" type="presParOf" srcId="{5945622B-F490-446D-9030-B2F2DF2A12A3}" destId="{7C851392-F967-426A-812B-87093E21D2AA}" srcOrd="0" destOrd="0" presId="urn:microsoft.com/office/officeart/2005/8/layout/hProcess9"/>
    <dgm:cxn modelId="{401B5F01-C7B0-47C5-B232-00F0A73419B9}" type="presParOf" srcId="{5945622B-F490-446D-9030-B2F2DF2A12A3}" destId="{B12B5C6A-46C9-4AC0-AD2D-5DEB053E1519}" srcOrd="1" destOrd="0" presId="urn:microsoft.com/office/officeart/2005/8/layout/hProcess9"/>
    <dgm:cxn modelId="{F06A3E59-7935-413A-B6EB-B83245164BA9}" type="presParOf" srcId="{5945622B-F490-446D-9030-B2F2DF2A12A3}" destId="{225836DE-C332-4A67-B724-8AC810388E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BE7754-50A0-4E8C-B7DA-C0E44450305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DD6761-7FD6-4DE1-8E2D-67DA16EB593E}">
      <dgm:prSet phldrT="[Текст]" custT="1"/>
      <dgm:spPr/>
      <dgm:t>
        <a:bodyPr/>
        <a:lstStyle/>
        <a:p>
          <a:r>
            <a:rPr lang="ru-RU" sz="4000" dirty="0" smtClean="0">
              <a:latin typeface="Arial" panose="020B0604020202020204" pitchFamily="34" charset="0"/>
              <a:cs typeface="Arial" panose="020B0604020202020204" pitchFamily="34" charset="0"/>
            </a:rPr>
            <a:t>Легальность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5C7C4-CCD3-42C9-9AA6-5661D7AF6113}" type="parTrans" cxnId="{1E3A9761-CF4B-4D52-812D-D5D7135854FF}">
      <dgm:prSet/>
      <dgm:spPr/>
      <dgm:t>
        <a:bodyPr/>
        <a:lstStyle/>
        <a:p>
          <a:endParaRPr lang="ru-RU" sz="4000"/>
        </a:p>
      </dgm:t>
    </dgm:pt>
    <dgm:pt modelId="{A4E88CC3-11F2-4150-83E1-DA0F9962F4E9}" type="sibTrans" cxnId="{1E3A9761-CF4B-4D52-812D-D5D7135854FF}">
      <dgm:prSet custT="1"/>
      <dgm:spPr/>
      <dgm:t>
        <a:bodyPr/>
        <a:lstStyle/>
        <a:p>
          <a:endParaRPr lang="ru-RU" sz="4000"/>
        </a:p>
      </dgm:t>
    </dgm:pt>
    <dgm:pt modelId="{8DBAC2E5-81E7-4CA8-8E3E-55143B1CDCC4}">
      <dgm:prSet phldrT="[Текст]" custT="1"/>
      <dgm:spPr/>
      <dgm:t>
        <a:bodyPr/>
        <a:lstStyle/>
        <a:p>
          <a:r>
            <a:rPr lang="ru-RU" sz="4000" dirty="0" smtClean="0"/>
            <a:t>Верховенство </a:t>
          </a:r>
          <a:endParaRPr lang="ru-RU" sz="4000" dirty="0"/>
        </a:p>
      </dgm:t>
    </dgm:pt>
    <dgm:pt modelId="{1F81118D-ABE2-409F-A151-7D7281F53B30}" type="parTrans" cxnId="{7194AF7E-952D-4992-9F66-47787BC68DF5}">
      <dgm:prSet/>
      <dgm:spPr/>
      <dgm:t>
        <a:bodyPr/>
        <a:lstStyle/>
        <a:p>
          <a:endParaRPr lang="ru-RU" sz="4000"/>
        </a:p>
      </dgm:t>
    </dgm:pt>
    <dgm:pt modelId="{659EFF65-FAA1-4DA5-8E64-5EC095C5D832}" type="sibTrans" cxnId="{7194AF7E-952D-4992-9F66-47787BC68DF5}">
      <dgm:prSet custT="1"/>
      <dgm:spPr/>
      <dgm:t>
        <a:bodyPr/>
        <a:lstStyle/>
        <a:p>
          <a:endParaRPr lang="ru-RU" sz="4000"/>
        </a:p>
      </dgm:t>
    </dgm:pt>
    <dgm:pt modelId="{3B8256B5-5B0E-4EFF-97B3-EEB0A8907FA2}">
      <dgm:prSet phldrT="[Текст]" custT="1"/>
      <dgm:spPr/>
      <dgm:t>
        <a:bodyPr/>
        <a:lstStyle/>
        <a:p>
          <a:r>
            <a:rPr lang="ru-RU" sz="4000" dirty="0" smtClean="0"/>
            <a:t>Публичность</a:t>
          </a:r>
          <a:endParaRPr lang="ru-RU" sz="4000" dirty="0"/>
        </a:p>
      </dgm:t>
    </dgm:pt>
    <dgm:pt modelId="{399351F0-6E8F-45BB-9A82-55745ED0A5FD}" type="parTrans" cxnId="{38B003AA-5957-4236-AE1E-4816CEF2B3DD}">
      <dgm:prSet/>
      <dgm:spPr/>
      <dgm:t>
        <a:bodyPr/>
        <a:lstStyle/>
        <a:p>
          <a:endParaRPr lang="ru-RU" sz="4000"/>
        </a:p>
      </dgm:t>
    </dgm:pt>
    <dgm:pt modelId="{B6834C93-370A-4BD3-9F65-D29AC79F9636}" type="sibTrans" cxnId="{38B003AA-5957-4236-AE1E-4816CEF2B3DD}">
      <dgm:prSet custT="1"/>
      <dgm:spPr/>
      <dgm:t>
        <a:bodyPr/>
        <a:lstStyle/>
        <a:p>
          <a:endParaRPr lang="ru-RU" sz="4000"/>
        </a:p>
      </dgm:t>
    </dgm:pt>
    <dgm:pt modelId="{F2FBFC94-DBEC-4C43-B91F-66821E3A0CEF}">
      <dgm:prSet phldrT="[Текст]" custT="1"/>
      <dgm:spPr/>
      <dgm:t>
        <a:bodyPr/>
        <a:lstStyle/>
        <a:p>
          <a:r>
            <a:rPr lang="ru-RU" sz="4000" dirty="0" smtClean="0"/>
            <a:t>Моноцентричность</a:t>
          </a:r>
          <a:endParaRPr lang="ru-RU" sz="4000" dirty="0"/>
        </a:p>
      </dgm:t>
    </dgm:pt>
    <dgm:pt modelId="{C08A90EC-C841-4D05-8F45-5DFE895AFFFA}" type="parTrans" cxnId="{BAB1EDF7-4E0A-45D8-B210-960B3DDA86D3}">
      <dgm:prSet/>
      <dgm:spPr/>
      <dgm:t>
        <a:bodyPr/>
        <a:lstStyle/>
        <a:p>
          <a:endParaRPr lang="ru-RU" sz="4000"/>
        </a:p>
      </dgm:t>
    </dgm:pt>
    <dgm:pt modelId="{69776601-0892-4E67-8C3A-E87BB0797006}" type="sibTrans" cxnId="{BAB1EDF7-4E0A-45D8-B210-960B3DDA86D3}">
      <dgm:prSet custT="1"/>
      <dgm:spPr/>
      <dgm:t>
        <a:bodyPr/>
        <a:lstStyle/>
        <a:p>
          <a:endParaRPr lang="ru-RU" sz="4000"/>
        </a:p>
      </dgm:t>
    </dgm:pt>
    <dgm:pt modelId="{6E94667F-FFD3-46AE-8FD4-BB9786894484}">
      <dgm:prSet phldrT="[Текст]" custT="1"/>
      <dgm:spPr/>
      <dgm:t>
        <a:bodyPr/>
        <a:lstStyle/>
        <a:p>
          <a:r>
            <a:rPr lang="ru-RU" sz="4000" dirty="0" smtClean="0"/>
            <a:t>Многообразие ресурсов</a:t>
          </a:r>
          <a:endParaRPr lang="ru-RU" sz="4000" dirty="0"/>
        </a:p>
      </dgm:t>
    </dgm:pt>
    <dgm:pt modelId="{A4D34FF3-B6AF-44BE-A243-3D1F7E5EC547}" type="parTrans" cxnId="{1ACBBC2C-EC02-4375-B237-D456FCC6C45D}">
      <dgm:prSet/>
      <dgm:spPr/>
      <dgm:t>
        <a:bodyPr/>
        <a:lstStyle/>
        <a:p>
          <a:endParaRPr lang="ru-RU" sz="4000"/>
        </a:p>
      </dgm:t>
    </dgm:pt>
    <dgm:pt modelId="{652F5BE8-43FB-4E40-A9D1-34AD431E21B7}" type="sibTrans" cxnId="{1ACBBC2C-EC02-4375-B237-D456FCC6C45D}">
      <dgm:prSet/>
      <dgm:spPr/>
      <dgm:t>
        <a:bodyPr/>
        <a:lstStyle/>
        <a:p>
          <a:endParaRPr lang="ru-RU" sz="4000"/>
        </a:p>
      </dgm:t>
    </dgm:pt>
    <dgm:pt modelId="{5A822FDA-20D3-436A-ACC0-258181D56EB1}">
      <dgm:prSet phldrT="[Текст]" phldr="1"/>
      <dgm:spPr/>
      <dgm:t>
        <a:bodyPr/>
        <a:lstStyle/>
        <a:p>
          <a:endParaRPr lang="ru-RU" sz="4000" dirty="0"/>
        </a:p>
      </dgm:t>
    </dgm:pt>
    <dgm:pt modelId="{1CA5E169-C839-4C54-ABBD-326F019FE568}" type="parTrans" cxnId="{28EDE748-CC35-4358-AB19-8B546C5356F5}">
      <dgm:prSet/>
      <dgm:spPr/>
      <dgm:t>
        <a:bodyPr/>
        <a:lstStyle/>
        <a:p>
          <a:endParaRPr lang="ru-RU" sz="4000"/>
        </a:p>
      </dgm:t>
    </dgm:pt>
    <dgm:pt modelId="{F2B3812C-A34C-4734-87CB-56D000BD6855}" type="sibTrans" cxnId="{28EDE748-CC35-4358-AB19-8B546C5356F5}">
      <dgm:prSet/>
      <dgm:spPr/>
      <dgm:t>
        <a:bodyPr/>
        <a:lstStyle/>
        <a:p>
          <a:endParaRPr lang="ru-RU" sz="4000"/>
        </a:p>
      </dgm:t>
    </dgm:pt>
    <dgm:pt modelId="{03068948-FA08-4B9A-B7FD-88124C7A3E36}">
      <dgm:prSet phldrT="[Текст]" phldr="1" custLinFactNeighborX="-219" custLinFactNeighborY="-593"/>
      <dgm:spPr/>
      <dgm:t>
        <a:bodyPr/>
        <a:lstStyle/>
        <a:p>
          <a:endParaRPr lang="ru-RU" sz="4000" dirty="0"/>
        </a:p>
      </dgm:t>
    </dgm:pt>
    <dgm:pt modelId="{45D1D30E-34BD-4663-9514-872858295ECA}" type="parTrans" cxnId="{7DFA9FA9-5864-493A-BC5F-87722298BDE1}">
      <dgm:prSet/>
      <dgm:spPr/>
      <dgm:t>
        <a:bodyPr/>
        <a:lstStyle/>
        <a:p>
          <a:endParaRPr lang="ru-RU" sz="4000"/>
        </a:p>
      </dgm:t>
    </dgm:pt>
    <dgm:pt modelId="{E176464B-1B44-4076-9056-FC62DC0B279D}" type="sibTrans" cxnId="{7DFA9FA9-5864-493A-BC5F-87722298BDE1}">
      <dgm:prSet/>
      <dgm:spPr/>
      <dgm:t>
        <a:bodyPr/>
        <a:lstStyle/>
        <a:p>
          <a:endParaRPr lang="ru-RU" sz="4000"/>
        </a:p>
      </dgm:t>
    </dgm:pt>
    <dgm:pt modelId="{C3C44A1F-A9C0-4FCC-B4C8-A3FE58CFCCA1}" type="pres">
      <dgm:prSet presAssocID="{23BE7754-50A0-4E8C-B7DA-C0E4445030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BFD2E-63F4-4F86-9B76-ACD914C7AE47}" type="pres">
      <dgm:prSet presAssocID="{23BE7754-50A0-4E8C-B7DA-C0E444503059}" presName="dummyMaxCanvas" presStyleCnt="0">
        <dgm:presLayoutVars/>
      </dgm:prSet>
      <dgm:spPr/>
    </dgm:pt>
    <dgm:pt modelId="{48EE17C6-B0FF-43A7-A243-DB529AEBFB4A}" type="pres">
      <dgm:prSet presAssocID="{23BE7754-50A0-4E8C-B7DA-C0E44450305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C2894-BCD1-4CD7-ABDB-0A5A2932CB39}" type="pres">
      <dgm:prSet presAssocID="{23BE7754-50A0-4E8C-B7DA-C0E44450305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0046E-179E-42B4-853C-919C099026B1}" type="pres">
      <dgm:prSet presAssocID="{23BE7754-50A0-4E8C-B7DA-C0E44450305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06D5-CB97-4B54-BACC-528A6FDFB901}" type="pres">
      <dgm:prSet presAssocID="{23BE7754-50A0-4E8C-B7DA-C0E44450305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A4D2-FFF5-4526-9143-768699B67255}" type="pres">
      <dgm:prSet presAssocID="{23BE7754-50A0-4E8C-B7DA-C0E444503059}" presName="FiveNodes_5" presStyleLbl="node1" presStyleIdx="4" presStyleCnt="5" custLinFactNeighborX="-219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C1CB-DAC7-43AA-9C44-2E8F1E7E0DDD}" type="pres">
      <dgm:prSet presAssocID="{23BE7754-50A0-4E8C-B7DA-C0E44450305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FFCD-FE4B-4399-ACEF-39713D3A39FD}" type="pres">
      <dgm:prSet presAssocID="{23BE7754-50A0-4E8C-B7DA-C0E44450305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10B5-28EA-4EC3-BD45-CAD8F3622678}" type="pres">
      <dgm:prSet presAssocID="{23BE7754-50A0-4E8C-B7DA-C0E44450305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AA886-B3C7-4C02-8F35-6CA43A26C440}" type="pres">
      <dgm:prSet presAssocID="{23BE7754-50A0-4E8C-B7DA-C0E44450305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A6FE1-53E0-4130-8594-153072F1D4F2}" type="pres">
      <dgm:prSet presAssocID="{23BE7754-50A0-4E8C-B7DA-C0E44450305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FDD94-F666-4537-AE98-E3BA92B906A5}" type="pres">
      <dgm:prSet presAssocID="{23BE7754-50A0-4E8C-B7DA-C0E44450305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2A2D-3A46-4629-8EDB-11049BF5D3EF}" type="pres">
      <dgm:prSet presAssocID="{23BE7754-50A0-4E8C-B7DA-C0E44450305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F000-56C1-4FE0-A64B-B34539E003F3}" type="pres">
      <dgm:prSet presAssocID="{23BE7754-50A0-4E8C-B7DA-C0E44450305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C4683-B7F0-4158-8A32-5C0B4002C454}" type="pres">
      <dgm:prSet presAssocID="{23BE7754-50A0-4E8C-B7DA-C0E44450305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D2163-9365-41A4-BEE9-92130099C40B}" type="presOf" srcId="{3B8256B5-5B0E-4EFF-97B3-EEB0A8907FA2}" destId="{F2792A2D-3A46-4629-8EDB-11049BF5D3EF}" srcOrd="1" destOrd="0" presId="urn:microsoft.com/office/officeart/2005/8/layout/vProcess5"/>
    <dgm:cxn modelId="{1E3A9761-CF4B-4D52-812D-D5D7135854FF}" srcId="{23BE7754-50A0-4E8C-B7DA-C0E444503059}" destId="{D0DD6761-7FD6-4DE1-8E2D-67DA16EB593E}" srcOrd="0" destOrd="0" parTransId="{2955C7C4-CCD3-42C9-9AA6-5661D7AF6113}" sibTransId="{A4E88CC3-11F2-4150-83E1-DA0F9962F4E9}"/>
    <dgm:cxn modelId="{63B3FC1F-8163-4F63-A0AB-39DB37E17571}" type="presOf" srcId="{3B8256B5-5B0E-4EFF-97B3-EEB0A8907FA2}" destId="{A330046E-179E-42B4-853C-919C099026B1}" srcOrd="0" destOrd="0" presId="urn:microsoft.com/office/officeart/2005/8/layout/vProcess5"/>
    <dgm:cxn modelId="{E3164F87-D18E-44A8-886C-1DC0202B81E2}" type="presOf" srcId="{A4E88CC3-11F2-4150-83E1-DA0F9962F4E9}" destId="{2302C1CB-DAC7-43AA-9C44-2E8F1E7E0DDD}" srcOrd="0" destOrd="0" presId="urn:microsoft.com/office/officeart/2005/8/layout/vProcess5"/>
    <dgm:cxn modelId="{1ACBBC2C-EC02-4375-B237-D456FCC6C45D}" srcId="{23BE7754-50A0-4E8C-B7DA-C0E444503059}" destId="{6E94667F-FFD3-46AE-8FD4-BB9786894484}" srcOrd="4" destOrd="0" parTransId="{A4D34FF3-B6AF-44BE-A243-3D1F7E5EC547}" sibTransId="{652F5BE8-43FB-4E40-A9D1-34AD431E21B7}"/>
    <dgm:cxn modelId="{09E353CC-0709-4181-A2E6-C0D3D698F59D}" type="presOf" srcId="{659EFF65-FAA1-4DA5-8E64-5EC095C5D832}" destId="{5F58FFCD-FE4B-4399-ACEF-39713D3A39FD}" srcOrd="0" destOrd="0" presId="urn:microsoft.com/office/officeart/2005/8/layout/vProcess5"/>
    <dgm:cxn modelId="{9739759C-D01A-4500-AC6B-6248853E612F}" type="presOf" srcId="{D0DD6761-7FD6-4DE1-8E2D-67DA16EB593E}" destId="{9A1A6FE1-53E0-4130-8594-153072F1D4F2}" srcOrd="1" destOrd="0" presId="urn:microsoft.com/office/officeart/2005/8/layout/vProcess5"/>
    <dgm:cxn modelId="{933F8228-36F4-4F54-BE47-E81CD65AF5D4}" type="presOf" srcId="{8DBAC2E5-81E7-4CA8-8E3E-55143B1CDCC4}" destId="{1D9FDD94-F666-4537-AE98-E3BA92B906A5}" srcOrd="1" destOrd="0" presId="urn:microsoft.com/office/officeart/2005/8/layout/vProcess5"/>
    <dgm:cxn modelId="{D4A7C948-95E6-4CBB-9A32-89652574D36C}" type="presOf" srcId="{69776601-0892-4E67-8C3A-E87BB0797006}" destId="{24CAA886-B3C7-4C02-8F35-6CA43A26C440}" srcOrd="0" destOrd="0" presId="urn:microsoft.com/office/officeart/2005/8/layout/vProcess5"/>
    <dgm:cxn modelId="{82C2707A-EE23-4134-BAFB-BA4E053B51A8}" type="presOf" srcId="{23BE7754-50A0-4E8C-B7DA-C0E444503059}" destId="{C3C44A1F-A9C0-4FCC-B4C8-A3FE58CFCCA1}" srcOrd="0" destOrd="0" presId="urn:microsoft.com/office/officeart/2005/8/layout/vProcess5"/>
    <dgm:cxn modelId="{7DFA9FA9-5864-493A-BC5F-87722298BDE1}" srcId="{23BE7754-50A0-4E8C-B7DA-C0E444503059}" destId="{03068948-FA08-4B9A-B7FD-88124C7A3E36}" srcOrd="5" destOrd="0" parTransId="{45D1D30E-34BD-4663-9514-872858295ECA}" sibTransId="{E176464B-1B44-4076-9056-FC62DC0B279D}"/>
    <dgm:cxn modelId="{7194AF7E-952D-4992-9F66-47787BC68DF5}" srcId="{23BE7754-50A0-4E8C-B7DA-C0E444503059}" destId="{8DBAC2E5-81E7-4CA8-8E3E-55143B1CDCC4}" srcOrd="1" destOrd="0" parTransId="{1F81118D-ABE2-409F-A151-7D7281F53B30}" sibTransId="{659EFF65-FAA1-4DA5-8E64-5EC095C5D832}"/>
    <dgm:cxn modelId="{28EDE748-CC35-4358-AB19-8B546C5356F5}" srcId="{23BE7754-50A0-4E8C-B7DA-C0E444503059}" destId="{5A822FDA-20D3-436A-ACC0-258181D56EB1}" srcOrd="6" destOrd="0" parTransId="{1CA5E169-C839-4C54-ABBD-326F019FE568}" sibTransId="{F2B3812C-A34C-4734-87CB-56D000BD6855}"/>
    <dgm:cxn modelId="{EC592780-4363-4B4B-99E5-DDBE207CA272}" type="presOf" srcId="{8DBAC2E5-81E7-4CA8-8E3E-55143B1CDCC4}" destId="{651C2894-BCD1-4CD7-ABDB-0A5A2932CB39}" srcOrd="0" destOrd="0" presId="urn:microsoft.com/office/officeart/2005/8/layout/vProcess5"/>
    <dgm:cxn modelId="{BAB1EDF7-4E0A-45D8-B210-960B3DDA86D3}" srcId="{23BE7754-50A0-4E8C-B7DA-C0E444503059}" destId="{F2FBFC94-DBEC-4C43-B91F-66821E3A0CEF}" srcOrd="3" destOrd="0" parTransId="{C08A90EC-C841-4D05-8F45-5DFE895AFFFA}" sibTransId="{69776601-0892-4E67-8C3A-E87BB0797006}"/>
    <dgm:cxn modelId="{DCC5A72E-68BA-4B8B-A60E-0F02DA77808C}" type="presOf" srcId="{F2FBFC94-DBEC-4C43-B91F-66821E3A0CEF}" destId="{BCE206D5-CB97-4B54-BACC-528A6FDFB901}" srcOrd="0" destOrd="0" presId="urn:microsoft.com/office/officeart/2005/8/layout/vProcess5"/>
    <dgm:cxn modelId="{F21B8411-40A2-4916-A3B8-DE918B45C08B}" type="presOf" srcId="{B6834C93-370A-4BD3-9F65-D29AC79F9636}" destId="{EA8510B5-28EA-4EC3-BD45-CAD8F3622678}" srcOrd="0" destOrd="0" presId="urn:microsoft.com/office/officeart/2005/8/layout/vProcess5"/>
    <dgm:cxn modelId="{38B003AA-5957-4236-AE1E-4816CEF2B3DD}" srcId="{23BE7754-50A0-4E8C-B7DA-C0E444503059}" destId="{3B8256B5-5B0E-4EFF-97B3-EEB0A8907FA2}" srcOrd="2" destOrd="0" parTransId="{399351F0-6E8F-45BB-9A82-55745ED0A5FD}" sibTransId="{B6834C93-370A-4BD3-9F65-D29AC79F9636}"/>
    <dgm:cxn modelId="{C4F4CE31-0E0C-4D22-8265-C6B7310743E1}" type="presOf" srcId="{6E94667F-FFD3-46AE-8FD4-BB9786894484}" destId="{958C4683-B7F0-4158-8A32-5C0B4002C454}" srcOrd="1" destOrd="0" presId="urn:microsoft.com/office/officeart/2005/8/layout/vProcess5"/>
    <dgm:cxn modelId="{AE0A0B21-BBAD-41CA-9042-FDD5B4BBEAAD}" type="presOf" srcId="{D0DD6761-7FD6-4DE1-8E2D-67DA16EB593E}" destId="{48EE17C6-B0FF-43A7-A243-DB529AEBFB4A}" srcOrd="0" destOrd="0" presId="urn:microsoft.com/office/officeart/2005/8/layout/vProcess5"/>
    <dgm:cxn modelId="{E7A174E4-CB34-4CE4-9209-0AD8C1EF83E9}" type="presOf" srcId="{F2FBFC94-DBEC-4C43-B91F-66821E3A0CEF}" destId="{DA85F000-56C1-4FE0-A64B-B34539E003F3}" srcOrd="1" destOrd="0" presId="urn:microsoft.com/office/officeart/2005/8/layout/vProcess5"/>
    <dgm:cxn modelId="{DFD0F4C0-4E88-4D3D-B412-097E1F1B6452}" type="presOf" srcId="{6E94667F-FFD3-46AE-8FD4-BB9786894484}" destId="{EF1AA4D2-FFF5-4526-9143-768699B67255}" srcOrd="0" destOrd="0" presId="urn:microsoft.com/office/officeart/2005/8/layout/vProcess5"/>
    <dgm:cxn modelId="{77293BE3-CB63-453D-801E-520C355D2E97}" type="presParOf" srcId="{C3C44A1F-A9C0-4FCC-B4C8-A3FE58CFCCA1}" destId="{243BFD2E-63F4-4F86-9B76-ACD914C7AE47}" srcOrd="0" destOrd="0" presId="urn:microsoft.com/office/officeart/2005/8/layout/vProcess5"/>
    <dgm:cxn modelId="{9EC59B8F-E0F7-4EC1-AECE-91E52C466754}" type="presParOf" srcId="{C3C44A1F-A9C0-4FCC-B4C8-A3FE58CFCCA1}" destId="{48EE17C6-B0FF-43A7-A243-DB529AEBFB4A}" srcOrd="1" destOrd="0" presId="urn:microsoft.com/office/officeart/2005/8/layout/vProcess5"/>
    <dgm:cxn modelId="{10AC07FB-F3F2-48A5-811A-F48F07B9938D}" type="presParOf" srcId="{C3C44A1F-A9C0-4FCC-B4C8-A3FE58CFCCA1}" destId="{651C2894-BCD1-4CD7-ABDB-0A5A2932CB39}" srcOrd="2" destOrd="0" presId="urn:microsoft.com/office/officeart/2005/8/layout/vProcess5"/>
    <dgm:cxn modelId="{BA257440-6FD4-4286-9A70-989B2B356250}" type="presParOf" srcId="{C3C44A1F-A9C0-4FCC-B4C8-A3FE58CFCCA1}" destId="{A330046E-179E-42B4-853C-919C099026B1}" srcOrd="3" destOrd="0" presId="urn:microsoft.com/office/officeart/2005/8/layout/vProcess5"/>
    <dgm:cxn modelId="{7BB49ED1-7901-43C3-A6B2-01A905195768}" type="presParOf" srcId="{C3C44A1F-A9C0-4FCC-B4C8-A3FE58CFCCA1}" destId="{BCE206D5-CB97-4B54-BACC-528A6FDFB901}" srcOrd="4" destOrd="0" presId="urn:microsoft.com/office/officeart/2005/8/layout/vProcess5"/>
    <dgm:cxn modelId="{3D4FC74A-5580-4887-B0DA-5B9D26EF20E5}" type="presParOf" srcId="{C3C44A1F-A9C0-4FCC-B4C8-A3FE58CFCCA1}" destId="{EF1AA4D2-FFF5-4526-9143-768699B67255}" srcOrd="5" destOrd="0" presId="urn:microsoft.com/office/officeart/2005/8/layout/vProcess5"/>
    <dgm:cxn modelId="{E770AE41-40FA-4EFE-87A5-535535E03E7F}" type="presParOf" srcId="{C3C44A1F-A9C0-4FCC-B4C8-A3FE58CFCCA1}" destId="{2302C1CB-DAC7-43AA-9C44-2E8F1E7E0DDD}" srcOrd="6" destOrd="0" presId="urn:microsoft.com/office/officeart/2005/8/layout/vProcess5"/>
    <dgm:cxn modelId="{4A42DB61-269A-44AE-8929-885B73FA5001}" type="presParOf" srcId="{C3C44A1F-A9C0-4FCC-B4C8-A3FE58CFCCA1}" destId="{5F58FFCD-FE4B-4399-ACEF-39713D3A39FD}" srcOrd="7" destOrd="0" presId="urn:microsoft.com/office/officeart/2005/8/layout/vProcess5"/>
    <dgm:cxn modelId="{84868216-4D71-4060-8243-CC76BA646B68}" type="presParOf" srcId="{C3C44A1F-A9C0-4FCC-B4C8-A3FE58CFCCA1}" destId="{EA8510B5-28EA-4EC3-BD45-CAD8F3622678}" srcOrd="8" destOrd="0" presId="urn:microsoft.com/office/officeart/2005/8/layout/vProcess5"/>
    <dgm:cxn modelId="{F39C6FA6-E256-41D4-949E-54E7415288AF}" type="presParOf" srcId="{C3C44A1F-A9C0-4FCC-B4C8-A3FE58CFCCA1}" destId="{24CAA886-B3C7-4C02-8F35-6CA43A26C440}" srcOrd="9" destOrd="0" presId="urn:microsoft.com/office/officeart/2005/8/layout/vProcess5"/>
    <dgm:cxn modelId="{2B3408B6-40F0-4E89-96D0-6547EB3A3516}" type="presParOf" srcId="{C3C44A1F-A9C0-4FCC-B4C8-A3FE58CFCCA1}" destId="{9A1A6FE1-53E0-4130-8594-153072F1D4F2}" srcOrd="10" destOrd="0" presId="urn:microsoft.com/office/officeart/2005/8/layout/vProcess5"/>
    <dgm:cxn modelId="{B66E9C21-F3C2-4DB2-8725-AB495239D507}" type="presParOf" srcId="{C3C44A1F-A9C0-4FCC-B4C8-A3FE58CFCCA1}" destId="{1D9FDD94-F666-4537-AE98-E3BA92B906A5}" srcOrd="11" destOrd="0" presId="urn:microsoft.com/office/officeart/2005/8/layout/vProcess5"/>
    <dgm:cxn modelId="{8B6A0933-6D40-42E4-A0E5-3786118C7BA1}" type="presParOf" srcId="{C3C44A1F-A9C0-4FCC-B4C8-A3FE58CFCCA1}" destId="{F2792A2D-3A46-4629-8EDB-11049BF5D3EF}" srcOrd="12" destOrd="0" presId="urn:microsoft.com/office/officeart/2005/8/layout/vProcess5"/>
    <dgm:cxn modelId="{654A846F-F22A-4137-A0B6-BAA9734DD262}" type="presParOf" srcId="{C3C44A1F-A9C0-4FCC-B4C8-A3FE58CFCCA1}" destId="{DA85F000-56C1-4FE0-A64B-B34539E003F3}" srcOrd="13" destOrd="0" presId="urn:microsoft.com/office/officeart/2005/8/layout/vProcess5"/>
    <dgm:cxn modelId="{3B3F18BF-1D55-4255-AAC1-E0E49423F7A4}" type="presParOf" srcId="{C3C44A1F-A9C0-4FCC-B4C8-A3FE58CFCCA1}" destId="{958C4683-B7F0-4158-8A32-5C0B4002C4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DD914C-7140-4A7A-A916-B32583A3DC9F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3D5F6B1-10E5-4C2B-BEF1-B56CCECD15E0}">
      <dgm:prSet phldrT="[Текст]"/>
      <dgm:spPr/>
      <dgm:t>
        <a:bodyPr/>
        <a:lstStyle/>
        <a:p>
          <a:r>
            <a:rPr lang="ru-RU" dirty="0" smtClean="0"/>
            <a:t>формирование политической системы;</a:t>
          </a:r>
          <a:endParaRPr lang="ru-RU" dirty="0"/>
        </a:p>
      </dgm:t>
    </dgm:pt>
    <dgm:pt modelId="{72C51DFE-2983-4A2E-BDB6-92B31EF71D58}" type="parTrans" cxnId="{8C9DF09E-48A8-47B3-B8BF-C6DA6B3358AD}">
      <dgm:prSet/>
      <dgm:spPr/>
      <dgm:t>
        <a:bodyPr/>
        <a:lstStyle/>
        <a:p>
          <a:endParaRPr lang="ru-RU"/>
        </a:p>
      </dgm:t>
    </dgm:pt>
    <dgm:pt modelId="{60B369A2-7BE4-4803-8FD7-7B301615C0F8}" type="sibTrans" cxnId="{8C9DF09E-48A8-47B3-B8BF-C6DA6B3358AD}">
      <dgm:prSet/>
      <dgm:spPr/>
      <dgm:t>
        <a:bodyPr/>
        <a:lstStyle/>
        <a:p>
          <a:endParaRPr lang="ru-RU"/>
        </a:p>
      </dgm:t>
    </dgm:pt>
    <dgm:pt modelId="{6DB12389-2401-4DFB-8388-7FFB154E98D1}">
      <dgm:prSet phldrT="[Текст]" phldr="1"/>
      <dgm:spPr/>
      <dgm:t>
        <a:bodyPr/>
        <a:lstStyle/>
        <a:p>
          <a:endParaRPr lang="ru-RU"/>
        </a:p>
      </dgm:t>
    </dgm:pt>
    <dgm:pt modelId="{F32D5EC7-9290-4DCF-98BC-B646EB7F7A89}" type="parTrans" cxnId="{676090BE-131E-4E45-BEE5-00746CA226F7}">
      <dgm:prSet/>
      <dgm:spPr/>
      <dgm:t>
        <a:bodyPr/>
        <a:lstStyle/>
        <a:p>
          <a:endParaRPr lang="ru-RU"/>
        </a:p>
      </dgm:t>
    </dgm:pt>
    <dgm:pt modelId="{09124666-E457-4597-94CE-8FEE9CE3C97D}" type="sibTrans" cxnId="{676090BE-131E-4E45-BEE5-00746CA226F7}">
      <dgm:prSet/>
      <dgm:spPr/>
      <dgm:t>
        <a:bodyPr/>
        <a:lstStyle/>
        <a:p>
          <a:endParaRPr lang="ru-RU"/>
        </a:p>
      </dgm:t>
    </dgm:pt>
    <dgm:pt modelId="{855A6C45-484E-4FB8-A66B-3024B7640121}">
      <dgm:prSet phldrT="[Текст]" phldr="1"/>
      <dgm:spPr/>
      <dgm:t>
        <a:bodyPr/>
        <a:lstStyle/>
        <a:p>
          <a:endParaRPr lang="ru-RU"/>
        </a:p>
      </dgm:t>
    </dgm:pt>
    <dgm:pt modelId="{023D3EA5-8E71-40FB-BA4B-E73FF468044D}" type="parTrans" cxnId="{C7C31B4A-7BDC-45AD-8D23-0E938BF3C76B}">
      <dgm:prSet/>
      <dgm:spPr/>
      <dgm:t>
        <a:bodyPr/>
        <a:lstStyle/>
        <a:p>
          <a:endParaRPr lang="ru-RU"/>
        </a:p>
      </dgm:t>
    </dgm:pt>
    <dgm:pt modelId="{335E2DB9-9BF6-46BF-B8A5-582F64A34E7E}" type="sibTrans" cxnId="{C7C31B4A-7BDC-45AD-8D23-0E938BF3C76B}">
      <dgm:prSet/>
      <dgm:spPr/>
      <dgm:t>
        <a:bodyPr/>
        <a:lstStyle/>
        <a:p>
          <a:endParaRPr lang="ru-RU"/>
        </a:p>
      </dgm:t>
    </dgm:pt>
    <dgm:pt modelId="{2027031C-4007-4E03-8A9F-8223A757403D}">
      <dgm:prSet/>
      <dgm:spPr/>
      <dgm:t>
        <a:bodyPr/>
        <a:lstStyle/>
        <a:p>
          <a:r>
            <a:rPr lang="ru-RU" smtClean="0"/>
            <a:t>организация политической жизни и политических отношений;</a:t>
          </a:r>
          <a:endParaRPr lang="ru-RU"/>
        </a:p>
      </dgm:t>
    </dgm:pt>
    <dgm:pt modelId="{FBACA965-B6D0-4305-91A1-56908ED99B8F}" type="parTrans" cxnId="{C994A21A-FED2-48DF-B3E4-E136F1C43DD0}">
      <dgm:prSet/>
      <dgm:spPr/>
      <dgm:t>
        <a:bodyPr/>
        <a:lstStyle/>
        <a:p>
          <a:endParaRPr lang="ru-RU"/>
        </a:p>
      </dgm:t>
    </dgm:pt>
    <dgm:pt modelId="{2BB39AB8-7B31-4B64-94D6-B24073F6E8E9}" type="sibTrans" cxnId="{C994A21A-FED2-48DF-B3E4-E136F1C43DD0}">
      <dgm:prSet/>
      <dgm:spPr/>
      <dgm:t>
        <a:bodyPr/>
        <a:lstStyle/>
        <a:p>
          <a:endParaRPr lang="ru-RU"/>
        </a:p>
      </dgm:t>
    </dgm:pt>
    <dgm:pt modelId="{BC3D1894-42B1-4F22-9F36-BAD8B28B2393}">
      <dgm:prSet/>
      <dgm:spPr/>
      <dgm:t>
        <a:bodyPr/>
        <a:lstStyle/>
        <a:p>
          <a:r>
            <a:rPr lang="ru-RU" smtClean="0"/>
            <a:t>управление делами общества и государства;</a:t>
          </a:r>
          <a:endParaRPr lang="ru-RU"/>
        </a:p>
      </dgm:t>
    </dgm:pt>
    <dgm:pt modelId="{29FECB2D-B591-4CBF-82E4-0088F4F205EB}" type="parTrans" cxnId="{90748E25-5A1B-4AC2-BAEA-2F3B699A6772}">
      <dgm:prSet/>
      <dgm:spPr/>
      <dgm:t>
        <a:bodyPr/>
        <a:lstStyle/>
        <a:p>
          <a:endParaRPr lang="ru-RU"/>
        </a:p>
      </dgm:t>
    </dgm:pt>
    <dgm:pt modelId="{AF58DBA4-A0E7-4FA2-AAC1-073E69235889}" type="sibTrans" cxnId="{90748E25-5A1B-4AC2-BAEA-2F3B699A6772}">
      <dgm:prSet/>
      <dgm:spPr/>
      <dgm:t>
        <a:bodyPr/>
        <a:lstStyle/>
        <a:p>
          <a:endParaRPr lang="ru-RU"/>
        </a:p>
      </dgm:t>
    </dgm:pt>
    <dgm:pt modelId="{E75DC55A-88A7-491C-B51C-979B9C1694B0}">
      <dgm:prSet/>
      <dgm:spPr/>
      <dgm:t>
        <a:bodyPr/>
        <a:lstStyle/>
        <a:p>
          <a:r>
            <a:rPr lang="ru-RU" smtClean="0"/>
            <a:t>руководство политическими процессами;</a:t>
          </a:r>
          <a:endParaRPr lang="ru-RU"/>
        </a:p>
      </dgm:t>
    </dgm:pt>
    <dgm:pt modelId="{CFDEC6AA-9F5D-4CA5-970E-09955A1FA06B}" type="parTrans" cxnId="{0D411334-8D3A-4B5D-A880-AB535ACF38EC}">
      <dgm:prSet/>
      <dgm:spPr/>
      <dgm:t>
        <a:bodyPr/>
        <a:lstStyle/>
        <a:p>
          <a:endParaRPr lang="ru-RU"/>
        </a:p>
      </dgm:t>
    </dgm:pt>
    <dgm:pt modelId="{25AE6148-4773-4625-AA62-F2F53A2FBE0A}" type="sibTrans" cxnId="{0D411334-8D3A-4B5D-A880-AB535ACF38EC}">
      <dgm:prSet/>
      <dgm:spPr/>
      <dgm:t>
        <a:bodyPr/>
        <a:lstStyle/>
        <a:p>
          <a:endParaRPr lang="ru-RU"/>
        </a:p>
      </dgm:t>
    </dgm:pt>
    <dgm:pt modelId="{86574E6A-C3E0-4C39-98C2-D7805C34FC62}">
      <dgm:prSet/>
      <dgm:spPr/>
      <dgm:t>
        <a:bodyPr/>
        <a:lstStyle/>
        <a:p>
          <a:r>
            <a:rPr lang="ru-RU" smtClean="0"/>
            <a:t>создание определенного типа правления.</a:t>
          </a:r>
          <a:endParaRPr lang="ru-RU"/>
        </a:p>
      </dgm:t>
    </dgm:pt>
    <dgm:pt modelId="{C31F2B95-1649-4D02-8E22-AF1E448CACEA}" type="parTrans" cxnId="{82E841CF-F986-49DA-8F56-6704A8008C90}">
      <dgm:prSet/>
      <dgm:spPr/>
      <dgm:t>
        <a:bodyPr/>
        <a:lstStyle/>
        <a:p>
          <a:endParaRPr lang="ru-RU"/>
        </a:p>
      </dgm:t>
    </dgm:pt>
    <dgm:pt modelId="{E6F4339D-C6FD-49E6-A80E-E1D3539D8AD1}" type="sibTrans" cxnId="{82E841CF-F986-49DA-8F56-6704A8008C90}">
      <dgm:prSet/>
      <dgm:spPr/>
      <dgm:t>
        <a:bodyPr/>
        <a:lstStyle/>
        <a:p>
          <a:endParaRPr lang="ru-RU"/>
        </a:p>
      </dgm:t>
    </dgm:pt>
    <dgm:pt modelId="{7753CD24-6087-4CB3-8A00-CF76219FE1B9}" type="pres">
      <dgm:prSet presAssocID="{DCDD914C-7140-4A7A-A916-B32583A3DC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003FD-7E44-49D5-AB68-6DE7901D89F1}" type="pres">
      <dgm:prSet presAssocID="{DCDD914C-7140-4A7A-A916-B32583A3DC9F}" presName="dummyMaxCanvas" presStyleCnt="0">
        <dgm:presLayoutVars/>
      </dgm:prSet>
      <dgm:spPr/>
    </dgm:pt>
    <dgm:pt modelId="{368531E3-A4AC-44CF-A172-3C48A613C541}" type="pres">
      <dgm:prSet presAssocID="{DCDD914C-7140-4A7A-A916-B32583A3DC9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AA0AB-16E3-4E52-95CA-5E8A625C6CEB}" type="pres">
      <dgm:prSet presAssocID="{DCDD914C-7140-4A7A-A916-B32583A3DC9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36A5-DA57-403F-B630-2036112C1390}" type="pres">
      <dgm:prSet presAssocID="{DCDD914C-7140-4A7A-A916-B32583A3DC9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C6869-DA9F-49D4-A411-E897243A28B7}" type="pres">
      <dgm:prSet presAssocID="{DCDD914C-7140-4A7A-A916-B32583A3DC9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B0CC3-C284-4A0C-A2EF-EE80B47A36FF}" type="pres">
      <dgm:prSet presAssocID="{DCDD914C-7140-4A7A-A916-B32583A3DC9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43EC-1806-4ACB-861E-ACE519E2A32D}" type="pres">
      <dgm:prSet presAssocID="{DCDD914C-7140-4A7A-A916-B32583A3DC9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2B99C-010A-4FC6-8960-C6B6A3B39DC7}" type="pres">
      <dgm:prSet presAssocID="{DCDD914C-7140-4A7A-A916-B32583A3DC9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DB67A-923F-4127-A0D9-9932C35CD300}" type="pres">
      <dgm:prSet presAssocID="{DCDD914C-7140-4A7A-A916-B32583A3DC9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53E56-F749-4BC7-A7B9-C94B0C5E4E88}" type="pres">
      <dgm:prSet presAssocID="{DCDD914C-7140-4A7A-A916-B32583A3DC9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ECD7-88A0-4613-8956-007C2E8002BB}" type="pres">
      <dgm:prSet presAssocID="{DCDD914C-7140-4A7A-A916-B32583A3DC9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908B-3BCD-4544-B18D-EE319D828FBE}" type="pres">
      <dgm:prSet presAssocID="{DCDD914C-7140-4A7A-A916-B32583A3DC9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63FFC-9879-4FDC-BA65-44A6CDB25D3E}" type="pres">
      <dgm:prSet presAssocID="{DCDD914C-7140-4A7A-A916-B32583A3DC9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86187-35F9-4404-B416-F7DEDBEEE165}" type="pres">
      <dgm:prSet presAssocID="{DCDD914C-7140-4A7A-A916-B32583A3DC9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2C8F-ACF6-419A-90F8-64F46C38D465}" type="pres">
      <dgm:prSet presAssocID="{DCDD914C-7140-4A7A-A916-B32583A3DC9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9DF09E-48A8-47B3-B8BF-C6DA6B3358AD}" srcId="{DCDD914C-7140-4A7A-A916-B32583A3DC9F}" destId="{E3D5F6B1-10E5-4C2B-BEF1-B56CCECD15E0}" srcOrd="0" destOrd="0" parTransId="{72C51DFE-2983-4A2E-BDB6-92B31EF71D58}" sibTransId="{60B369A2-7BE4-4803-8FD7-7B301615C0F8}"/>
    <dgm:cxn modelId="{E5938BC4-1599-4989-80C1-F4F408376FAE}" type="presOf" srcId="{86574E6A-C3E0-4C39-98C2-D7805C34FC62}" destId="{62582C8F-ACF6-419A-90F8-64F46C38D465}" srcOrd="1" destOrd="0" presId="urn:microsoft.com/office/officeart/2005/8/layout/vProcess5"/>
    <dgm:cxn modelId="{DEC6A520-6B08-402B-A701-D20094FF9891}" type="presOf" srcId="{BC3D1894-42B1-4F22-9F36-BAD8B28B2393}" destId="{00BE36A5-DA57-403F-B630-2036112C1390}" srcOrd="0" destOrd="0" presId="urn:microsoft.com/office/officeart/2005/8/layout/vProcess5"/>
    <dgm:cxn modelId="{4AA0D62C-A6E3-4B27-8F39-A1F232CD6DA4}" type="presOf" srcId="{2027031C-4007-4E03-8A9F-8223A757403D}" destId="{CFAAA0AB-16E3-4E52-95CA-5E8A625C6CEB}" srcOrd="0" destOrd="0" presId="urn:microsoft.com/office/officeart/2005/8/layout/vProcess5"/>
    <dgm:cxn modelId="{82E841CF-F986-49DA-8F56-6704A8008C90}" srcId="{DCDD914C-7140-4A7A-A916-B32583A3DC9F}" destId="{86574E6A-C3E0-4C39-98C2-D7805C34FC62}" srcOrd="4" destOrd="0" parTransId="{C31F2B95-1649-4D02-8E22-AF1E448CACEA}" sibTransId="{E6F4339D-C6FD-49E6-A80E-E1D3539D8AD1}"/>
    <dgm:cxn modelId="{90748E25-5A1B-4AC2-BAEA-2F3B699A6772}" srcId="{DCDD914C-7140-4A7A-A916-B32583A3DC9F}" destId="{BC3D1894-42B1-4F22-9F36-BAD8B28B2393}" srcOrd="2" destOrd="0" parTransId="{29FECB2D-B591-4CBF-82E4-0088F4F205EB}" sibTransId="{AF58DBA4-A0E7-4FA2-AAC1-073E69235889}"/>
    <dgm:cxn modelId="{E193C195-EFF2-48C3-A8BE-886EE1407B1E}" type="presOf" srcId="{25AE6148-4773-4625-AA62-F2F53A2FBE0A}" destId="{8EB53E56-F749-4BC7-A7B9-C94B0C5E4E88}" srcOrd="0" destOrd="0" presId="urn:microsoft.com/office/officeart/2005/8/layout/vProcess5"/>
    <dgm:cxn modelId="{2761D770-A26C-4E44-B6B1-3CD042CC90B0}" type="presOf" srcId="{86574E6A-C3E0-4C39-98C2-D7805C34FC62}" destId="{6F2B0CC3-C284-4A0C-A2EF-EE80B47A36FF}" srcOrd="0" destOrd="0" presId="urn:microsoft.com/office/officeart/2005/8/layout/vProcess5"/>
    <dgm:cxn modelId="{C994A21A-FED2-48DF-B3E4-E136F1C43DD0}" srcId="{DCDD914C-7140-4A7A-A916-B32583A3DC9F}" destId="{2027031C-4007-4E03-8A9F-8223A757403D}" srcOrd="1" destOrd="0" parTransId="{FBACA965-B6D0-4305-91A1-56908ED99B8F}" sibTransId="{2BB39AB8-7B31-4B64-94D6-B24073F6E8E9}"/>
    <dgm:cxn modelId="{FD9C4F74-5CC7-41EC-B869-BC9558EFF9CB}" type="presOf" srcId="{BC3D1894-42B1-4F22-9F36-BAD8B28B2393}" destId="{33063FFC-9879-4FDC-BA65-44A6CDB25D3E}" srcOrd="1" destOrd="0" presId="urn:microsoft.com/office/officeart/2005/8/layout/vProcess5"/>
    <dgm:cxn modelId="{199412E0-0837-4AA1-9269-E84416110191}" type="presOf" srcId="{DCDD914C-7140-4A7A-A916-B32583A3DC9F}" destId="{7753CD24-6087-4CB3-8A00-CF76219FE1B9}" srcOrd="0" destOrd="0" presId="urn:microsoft.com/office/officeart/2005/8/layout/vProcess5"/>
    <dgm:cxn modelId="{676090BE-131E-4E45-BEE5-00746CA226F7}" srcId="{DCDD914C-7140-4A7A-A916-B32583A3DC9F}" destId="{6DB12389-2401-4DFB-8388-7FFB154E98D1}" srcOrd="5" destOrd="0" parTransId="{F32D5EC7-9290-4DCF-98BC-B646EB7F7A89}" sibTransId="{09124666-E457-4597-94CE-8FEE9CE3C97D}"/>
    <dgm:cxn modelId="{C6F2432A-30B8-4A51-8D62-5BD6F24B46E5}" type="presOf" srcId="{2027031C-4007-4E03-8A9F-8223A757403D}" destId="{5A89908B-3BCD-4544-B18D-EE319D828FBE}" srcOrd="1" destOrd="0" presId="urn:microsoft.com/office/officeart/2005/8/layout/vProcess5"/>
    <dgm:cxn modelId="{47E97440-5F4C-44A4-A7A4-9E7B906EDFFC}" type="presOf" srcId="{E3D5F6B1-10E5-4C2B-BEF1-B56CCECD15E0}" destId="{AF1CECD7-88A0-4613-8956-007C2E8002BB}" srcOrd="1" destOrd="0" presId="urn:microsoft.com/office/officeart/2005/8/layout/vProcess5"/>
    <dgm:cxn modelId="{6E6E7BC2-3F36-4B91-A78E-27FF7AA9EC3B}" type="presOf" srcId="{2BB39AB8-7B31-4B64-94D6-B24073F6E8E9}" destId="{0992B99C-010A-4FC6-8960-C6B6A3B39DC7}" srcOrd="0" destOrd="0" presId="urn:microsoft.com/office/officeart/2005/8/layout/vProcess5"/>
    <dgm:cxn modelId="{A4F73293-4164-4A59-9A9B-33ECE1BA3B9A}" type="presOf" srcId="{E3D5F6B1-10E5-4C2B-BEF1-B56CCECD15E0}" destId="{368531E3-A4AC-44CF-A172-3C48A613C541}" srcOrd="0" destOrd="0" presId="urn:microsoft.com/office/officeart/2005/8/layout/vProcess5"/>
    <dgm:cxn modelId="{C7C31B4A-7BDC-45AD-8D23-0E938BF3C76B}" srcId="{DCDD914C-7140-4A7A-A916-B32583A3DC9F}" destId="{855A6C45-484E-4FB8-A66B-3024B7640121}" srcOrd="6" destOrd="0" parTransId="{023D3EA5-8E71-40FB-BA4B-E73FF468044D}" sibTransId="{335E2DB9-9BF6-46BF-B8A5-582F64A34E7E}"/>
    <dgm:cxn modelId="{97E1F7B7-AF05-43BA-9B17-6F886EF3F95B}" type="presOf" srcId="{E75DC55A-88A7-491C-B51C-979B9C1694B0}" destId="{9D3C6869-DA9F-49D4-A411-E897243A28B7}" srcOrd="0" destOrd="0" presId="urn:microsoft.com/office/officeart/2005/8/layout/vProcess5"/>
    <dgm:cxn modelId="{6A1138EE-7FEA-4CAD-B540-98BC452672F9}" type="presOf" srcId="{AF58DBA4-A0E7-4FA2-AAC1-073E69235889}" destId="{EDADB67A-923F-4127-A0D9-9932C35CD300}" srcOrd="0" destOrd="0" presId="urn:microsoft.com/office/officeart/2005/8/layout/vProcess5"/>
    <dgm:cxn modelId="{B19E254C-E2D1-49CA-8D11-CA27B9774D15}" type="presOf" srcId="{60B369A2-7BE4-4803-8FD7-7B301615C0F8}" destId="{2EBD43EC-1806-4ACB-861E-ACE519E2A32D}" srcOrd="0" destOrd="0" presId="urn:microsoft.com/office/officeart/2005/8/layout/vProcess5"/>
    <dgm:cxn modelId="{E5AB04FA-F285-4D23-826C-2079EAF86A6B}" type="presOf" srcId="{E75DC55A-88A7-491C-B51C-979B9C1694B0}" destId="{4F486187-35F9-4404-B416-F7DEDBEEE165}" srcOrd="1" destOrd="0" presId="urn:microsoft.com/office/officeart/2005/8/layout/vProcess5"/>
    <dgm:cxn modelId="{0D411334-8D3A-4B5D-A880-AB535ACF38EC}" srcId="{DCDD914C-7140-4A7A-A916-B32583A3DC9F}" destId="{E75DC55A-88A7-491C-B51C-979B9C1694B0}" srcOrd="3" destOrd="0" parTransId="{CFDEC6AA-9F5D-4CA5-970E-09955A1FA06B}" sibTransId="{25AE6148-4773-4625-AA62-F2F53A2FBE0A}"/>
    <dgm:cxn modelId="{4D386ADD-21FD-4EE7-817B-CEE644111C63}" type="presParOf" srcId="{7753CD24-6087-4CB3-8A00-CF76219FE1B9}" destId="{E69003FD-7E44-49D5-AB68-6DE7901D89F1}" srcOrd="0" destOrd="0" presId="urn:microsoft.com/office/officeart/2005/8/layout/vProcess5"/>
    <dgm:cxn modelId="{58DD95D4-EA25-4E7E-8ED2-CB1D89247EA7}" type="presParOf" srcId="{7753CD24-6087-4CB3-8A00-CF76219FE1B9}" destId="{368531E3-A4AC-44CF-A172-3C48A613C541}" srcOrd="1" destOrd="0" presId="urn:microsoft.com/office/officeart/2005/8/layout/vProcess5"/>
    <dgm:cxn modelId="{3D2738D9-A578-4F03-B6CE-ED13F49ED835}" type="presParOf" srcId="{7753CD24-6087-4CB3-8A00-CF76219FE1B9}" destId="{CFAAA0AB-16E3-4E52-95CA-5E8A625C6CEB}" srcOrd="2" destOrd="0" presId="urn:microsoft.com/office/officeart/2005/8/layout/vProcess5"/>
    <dgm:cxn modelId="{41D2E30D-C5A1-4BC2-9978-EFF110EFB7D7}" type="presParOf" srcId="{7753CD24-6087-4CB3-8A00-CF76219FE1B9}" destId="{00BE36A5-DA57-403F-B630-2036112C1390}" srcOrd="3" destOrd="0" presId="urn:microsoft.com/office/officeart/2005/8/layout/vProcess5"/>
    <dgm:cxn modelId="{2333D372-3C5E-4F0C-B823-3289ADAEA54E}" type="presParOf" srcId="{7753CD24-6087-4CB3-8A00-CF76219FE1B9}" destId="{9D3C6869-DA9F-49D4-A411-E897243A28B7}" srcOrd="4" destOrd="0" presId="urn:microsoft.com/office/officeart/2005/8/layout/vProcess5"/>
    <dgm:cxn modelId="{01C7679A-C2AD-4657-90D9-B88451053F93}" type="presParOf" srcId="{7753CD24-6087-4CB3-8A00-CF76219FE1B9}" destId="{6F2B0CC3-C284-4A0C-A2EF-EE80B47A36FF}" srcOrd="5" destOrd="0" presId="urn:microsoft.com/office/officeart/2005/8/layout/vProcess5"/>
    <dgm:cxn modelId="{F6100CB8-19FD-4904-B857-648A1BF6E9BC}" type="presParOf" srcId="{7753CD24-6087-4CB3-8A00-CF76219FE1B9}" destId="{2EBD43EC-1806-4ACB-861E-ACE519E2A32D}" srcOrd="6" destOrd="0" presId="urn:microsoft.com/office/officeart/2005/8/layout/vProcess5"/>
    <dgm:cxn modelId="{0347CCEB-9C32-4EB0-ABC3-86730057B645}" type="presParOf" srcId="{7753CD24-6087-4CB3-8A00-CF76219FE1B9}" destId="{0992B99C-010A-4FC6-8960-C6B6A3B39DC7}" srcOrd="7" destOrd="0" presId="urn:microsoft.com/office/officeart/2005/8/layout/vProcess5"/>
    <dgm:cxn modelId="{6445C521-0828-4CE4-83A0-1C081A647550}" type="presParOf" srcId="{7753CD24-6087-4CB3-8A00-CF76219FE1B9}" destId="{EDADB67A-923F-4127-A0D9-9932C35CD300}" srcOrd="8" destOrd="0" presId="urn:microsoft.com/office/officeart/2005/8/layout/vProcess5"/>
    <dgm:cxn modelId="{A139AC0C-48C6-4530-9661-3F2E8E006DA6}" type="presParOf" srcId="{7753CD24-6087-4CB3-8A00-CF76219FE1B9}" destId="{8EB53E56-F749-4BC7-A7B9-C94B0C5E4E88}" srcOrd="9" destOrd="0" presId="urn:microsoft.com/office/officeart/2005/8/layout/vProcess5"/>
    <dgm:cxn modelId="{5782C98C-DA81-4D2B-9B0F-F5C63DA763A4}" type="presParOf" srcId="{7753CD24-6087-4CB3-8A00-CF76219FE1B9}" destId="{AF1CECD7-88A0-4613-8956-007C2E8002BB}" srcOrd="10" destOrd="0" presId="urn:microsoft.com/office/officeart/2005/8/layout/vProcess5"/>
    <dgm:cxn modelId="{888A5BD0-EAA1-4C49-BFCE-45DC3FD21293}" type="presParOf" srcId="{7753CD24-6087-4CB3-8A00-CF76219FE1B9}" destId="{5A89908B-3BCD-4544-B18D-EE319D828FBE}" srcOrd="11" destOrd="0" presId="urn:microsoft.com/office/officeart/2005/8/layout/vProcess5"/>
    <dgm:cxn modelId="{6ACCD523-592A-402D-B3EC-AD73F5438C70}" type="presParOf" srcId="{7753CD24-6087-4CB3-8A00-CF76219FE1B9}" destId="{33063FFC-9879-4FDC-BA65-44A6CDB25D3E}" srcOrd="12" destOrd="0" presId="urn:microsoft.com/office/officeart/2005/8/layout/vProcess5"/>
    <dgm:cxn modelId="{AB7B2E34-B9C4-496F-9443-0D217D41FF87}" type="presParOf" srcId="{7753CD24-6087-4CB3-8A00-CF76219FE1B9}" destId="{4F486187-35F9-4404-B416-F7DEDBEEE165}" srcOrd="13" destOrd="0" presId="urn:microsoft.com/office/officeart/2005/8/layout/vProcess5"/>
    <dgm:cxn modelId="{8735B8E3-EE2D-40F5-B5EA-4DDE2288A44F}" type="presParOf" srcId="{7753CD24-6087-4CB3-8A00-CF76219FE1B9}" destId="{62582C8F-ACF6-419A-90F8-64F46C38D46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43CBBC-7D52-4F71-8A6D-DE28222B3B5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080A65A-EF04-4319-960F-DDCFF6F0E3FA}">
      <dgm:prSet phldrT="[Текст]"/>
      <dgm:spPr/>
      <dgm:t>
        <a:bodyPr/>
        <a:lstStyle/>
        <a:p>
          <a:r>
            <a:rPr lang="ru-RU" dirty="0" smtClean="0"/>
            <a:t>Государственная</a:t>
          </a:r>
          <a:endParaRPr lang="ru-RU" dirty="0"/>
        </a:p>
      </dgm:t>
    </dgm:pt>
    <dgm:pt modelId="{D35D4B03-AFCE-462D-93E4-A3323D3DCC29}" type="parTrans" cxnId="{01397B4C-56BE-45B0-871D-C4EEFE57BCD3}">
      <dgm:prSet/>
      <dgm:spPr/>
      <dgm:t>
        <a:bodyPr/>
        <a:lstStyle/>
        <a:p>
          <a:endParaRPr lang="ru-RU"/>
        </a:p>
      </dgm:t>
    </dgm:pt>
    <dgm:pt modelId="{236E279D-6868-46DE-B2EA-FAA57B95BAFE}" type="sibTrans" cxnId="{01397B4C-56BE-45B0-871D-C4EEFE57BCD3}">
      <dgm:prSet/>
      <dgm:spPr/>
      <dgm:t>
        <a:bodyPr/>
        <a:lstStyle/>
        <a:p>
          <a:endParaRPr lang="ru-RU"/>
        </a:p>
      </dgm:t>
    </dgm:pt>
    <dgm:pt modelId="{487696EA-7457-4C1B-8C82-FE6A9BEF2411}">
      <dgm:prSet phldrT="[Текст]"/>
      <dgm:spPr/>
      <dgm:t>
        <a:bodyPr/>
        <a:lstStyle/>
        <a:p>
          <a:r>
            <a:rPr lang="ru-RU" dirty="0" smtClean="0"/>
            <a:t>Общественная</a:t>
          </a:r>
          <a:endParaRPr lang="ru-RU" dirty="0"/>
        </a:p>
      </dgm:t>
    </dgm:pt>
    <dgm:pt modelId="{0C9DA62F-DCEB-446C-AC09-F759BAC08C97}" type="parTrans" cxnId="{F9226E87-7A7D-4298-87EE-93063EEBF1FF}">
      <dgm:prSet/>
      <dgm:spPr/>
      <dgm:t>
        <a:bodyPr/>
        <a:lstStyle/>
        <a:p>
          <a:endParaRPr lang="ru-RU"/>
        </a:p>
      </dgm:t>
    </dgm:pt>
    <dgm:pt modelId="{A5A3D8AC-D65D-494E-AC40-1B2FB7E93123}" type="sibTrans" cxnId="{F9226E87-7A7D-4298-87EE-93063EEBF1FF}">
      <dgm:prSet/>
      <dgm:spPr/>
      <dgm:t>
        <a:bodyPr/>
        <a:lstStyle/>
        <a:p>
          <a:endParaRPr lang="ru-RU"/>
        </a:p>
      </dgm:t>
    </dgm:pt>
    <dgm:pt modelId="{1EE1A462-40AD-41C6-996E-C2E52D05569A}" type="pres">
      <dgm:prSet presAssocID="{0F43CBBC-7D52-4F71-8A6D-DE28222B3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BA333-AA13-41A1-8CBB-D1378FD54A78}" type="pres">
      <dgm:prSet presAssocID="{F080A65A-EF04-4319-960F-DDCFF6F0E3FA}" presName="parentLin" presStyleCnt="0"/>
      <dgm:spPr/>
    </dgm:pt>
    <dgm:pt modelId="{4520A57A-469F-44BD-ADF5-D6FABA0C746D}" type="pres">
      <dgm:prSet presAssocID="{F080A65A-EF04-4319-960F-DDCFF6F0E3F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6E89E8C-C9A2-4403-8ADB-89B958F2E62A}" type="pres">
      <dgm:prSet presAssocID="{F080A65A-EF04-4319-960F-DDCFF6F0E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D96D1-D9BE-45B2-8B16-8A80765C28F6}" type="pres">
      <dgm:prSet presAssocID="{F080A65A-EF04-4319-960F-DDCFF6F0E3FA}" presName="negativeSpace" presStyleCnt="0"/>
      <dgm:spPr/>
    </dgm:pt>
    <dgm:pt modelId="{6570F75B-2FF4-4347-9693-AC196E5E2EED}" type="pres">
      <dgm:prSet presAssocID="{F080A65A-EF04-4319-960F-DDCFF6F0E3FA}" presName="childText" presStyleLbl="conFgAcc1" presStyleIdx="0" presStyleCnt="2">
        <dgm:presLayoutVars>
          <dgm:bulletEnabled val="1"/>
        </dgm:presLayoutVars>
      </dgm:prSet>
      <dgm:spPr/>
    </dgm:pt>
    <dgm:pt modelId="{BF3848C2-4C94-413D-9D48-0091CEED4632}" type="pres">
      <dgm:prSet presAssocID="{236E279D-6868-46DE-B2EA-FAA57B95BAFE}" presName="spaceBetweenRectangles" presStyleCnt="0"/>
      <dgm:spPr/>
    </dgm:pt>
    <dgm:pt modelId="{134AF98E-FC76-48DF-AA2E-A09A9C789660}" type="pres">
      <dgm:prSet presAssocID="{487696EA-7457-4C1B-8C82-FE6A9BEF2411}" presName="parentLin" presStyleCnt="0"/>
      <dgm:spPr/>
    </dgm:pt>
    <dgm:pt modelId="{850BC89E-85BD-4E07-A037-B0EB67F8B21D}" type="pres">
      <dgm:prSet presAssocID="{487696EA-7457-4C1B-8C82-FE6A9BEF24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7E9C823-3DB3-48CB-AA51-CB5C0AED0B4F}" type="pres">
      <dgm:prSet presAssocID="{487696EA-7457-4C1B-8C82-FE6A9BEF24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B50D4-51BF-41A1-BD97-288AF75FFD43}" type="pres">
      <dgm:prSet presAssocID="{487696EA-7457-4C1B-8C82-FE6A9BEF2411}" presName="negativeSpace" presStyleCnt="0"/>
      <dgm:spPr/>
    </dgm:pt>
    <dgm:pt modelId="{ACE7B0CA-C9A5-48EE-804C-5E712EB2E5AD}" type="pres">
      <dgm:prSet presAssocID="{487696EA-7457-4C1B-8C82-FE6A9BEF241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D62331-7546-4091-A98A-4C12CF66E2C4}" type="presOf" srcId="{487696EA-7457-4C1B-8C82-FE6A9BEF2411}" destId="{D7E9C823-3DB3-48CB-AA51-CB5C0AED0B4F}" srcOrd="1" destOrd="0" presId="urn:microsoft.com/office/officeart/2005/8/layout/list1"/>
    <dgm:cxn modelId="{01397B4C-56BE-45B0-871D-C4EEFE57BCD3}" srcId="{0F43CBBC-7D52-4F71-8A6D-DE28222B3B56}" destId="{F080A65A-EF04-4319-960F-DDCFF6F0E3FA}" srcOrd="0" destOrd="0" parTransId="{D35D4B03-AFCE-462D-93E4-A3323D3DCC29}" sibTransId="{236E279D-6868-46DE-B2EA-FAA57B95BAFE}"/>
    <dgm:cxn modelId="{07ED903D-ECC1-43CB-A858-DB8485105801}" type="presOf" srcId="{0F43CBBC-7D52-4F71-8A6D-DE28222B3B56}" destId="{1EE1A462-40AD-41C6-996E-C2E52D05569A}" srcOrd="0" destOrd="0" presId="urn:microsoft.com/office/officeart/2005/8/layout/list1"/>
    <dgm:cxn modelId="{ACF1517B-BAC8-4B85-A5A2-1309EABF6C1E}" type="presOf" srcId="{F080A65A-EF04-4319-960F-DDCFF6F0E3FA}" destId="{76E89E8C-C9A2-4403-8ADB-89B958F2E62A}" srcOrd="1" destOrd="0" presId="urn:microsoft.com/office/officeart/2005/8/layout/list1"/>
    <dgm:cxn modelId="{F9226E87-7A7D-4298-87EE-93063EEBF1FF}" srcId="{0F43CBBC-7D52-4F71-8A6D-DE28222B3B56}" destId="{487696EA-7457-4C1B-8C82-FE6A9BEF2411}" srcOrd="1" destOrd="0" parTransId="{0C9DA62F-DCEB-446C-AC09-F759BAC08C97}" sibTransId="{A5A3D8AC-D65D-494E-AC40-1B2FB7E93123}"/>
    <dgm:cxn modelId="{770DE4E3-D791-433B-B222-1D6AFE57A72D}" type="presOf" srcId="{F080A65A-EF04-4319-960F-DDCFF6F0E3FA}" destId="{4520A57A-469F-44BD-ADF5-D6FABA0C746D}" srcOrd="0" destOrd="0" presId="urn:microsoft.com/office/officeart/2005/8/layout/list1"/>
    <dgm:cxn modelId="{37D0FA52-5F34-415B-8C8B-872D1C979537}" type="presOf" srcId="{487696EA-7457-4C1B-8C82-FE6A9BEF2411}" destId="{850BC89E-85BD-4E07-A037-B0EB67F8B21D}" srcOrd="0" destOrd="0" presId="urn:microsoft.com/office/officeart/2005/8/layout/list1"/>
    <dgm:cxn modelId="{AD498339-CD63-4E6A-B02D-624453DD1BB5}" type="presParOf" srcId="{1EE1A462-40AD-41C6-996E-C2E52D05569A}" destId="{D81BA333-AA13-41A1-8CBB-D1378FD54A78}" srcOrd="0" destOrd="0" presId="urn:microsoft.com/office/officeart/2005/8/layout/list1"/>
    <dgm:cxn modelId="{F6F1C2EB-6C8E-48DE-B226-3657F3EE8882}" type="presParOf" srcId="{D81BA333-AA13-41A1-8CBB-D1378FD54A78}" destId="{4520A57A-469F-44BD-ADF5-D6FABA0C746D}" srcOrd="0" destOrd="0" presId="urn:microsoft.com/office/officeart/2005/8/layout/list1"/>
    <dgm:cxn modelId="{4D980F32-0478-4100-8268-CD9E527BEFA2}" type="presParOf" srcId="{D81BA333-AA13-41A1-8CBB-D1378FD54A78}" destId="{76E89E8C-C9A2-4403-8ADB-89B958F2E62A}" srcOrd="1" destOrd="0" presId="urn:microsoft.com/office/officeart/2005/8/layout/list1"/>
    <dgm:cxn modelId="{D7E8E3C1-ED65-48DE-87E1-61D53D17B7C8}" type="presParOf" srcId="{1EE1A462-40AD-41C6-996E-C2E52D05569A}" destId="{4EAD96D1-D9BE-45B2-8B16-8A80765C28F6}" srcOrd="1" destOrd="0" presId="urn:microsoft.com/office/officeart/2005/8/layout/list1"/>
    <dgm:cxn modelId="{C44DAD32-EF72-4893-9698-B90B028503EF}" type="presParOf" srcId="{1EE1A462-40AD-41C6-996E-C2E52D05569A}" destId="{6570F75B-2FF4-4347-9693-AC196E5E2EED}" srcOrd="2" destOrd="0" presId="urn:microsoft.com/office/officeart/2005/8/layout/list1"/>
    <dgm:cxn modelId="{85F364FB-4531-47E6-B337-A94E3FE2BAEB}" type="presParOf" srcId="{1EE1A462-40AD-41C6-996E-C2E52D05569A}" destId="{BF3848C2-4C94-413D-9D48-0091CEED4632}" srcOrd="3" destOrd="0" presId="urn:microsoft.com/office/officeart/2005/8/layout/list1"/>
    <dgm:cxn modelId="{AF3A4698-E121-4424-ADA5-BFB8E7A46C33}" type="presParOf" srcId="{1EE1A462-40AD-41C6-996E-C2E52D05569A}" destId="{134AF98E-FC76-48DF-AA2E-A09A9C789660}" srcOrd="4" destOrd="0" presId="urn:microsoft.com/office/officeart/2005/8/layout/list1"/>
    <dgm:cxn modelId="{A78F82E1-C017-4D09-8701-06B472212123}" type="presParOf" srcId="{134AF98E-FC76-48DF-AA2E-A09A9C789660}" destId="{850BC89E-85BD-4E07-A037-B0EB67F8B21D}" srcOrd="0" destOrd="0" presId="urn:microsoft.com/office/officeart/2005/8/layout/list1"/>
    <dgm:cxn modelId="{4A232A70-E361-44AF-A62B-F26EBC2CC5BC}" type="presParOf" srcId="{134AF98E-FC76-48DF-AA2E-A09A9C789660}" destId="{D7E9C823-3DB3-48CB-AA51-CB5C0AED0B4F}" srcOrd="1" destOrd="0" presId="urn:microsoft.com/office/officeart/2005/8/layout/list1"/>
    <dgm:cxn modelId="{8855BC1B-C4D4-4DF7-8962-DB70A9F16B71}" type="presParOf" srcId="{1EE1A462-40AD-41C6-996E-C2E52D05569A}" destId="{431B50D4-51BF-41A1-BD97-288AF75FFD43}" srcOrd="5" destOrd="0" presId="urn:microsoft.com/office/officeart/2005/8/layout/list1"/>
    <dgm:cxn modelId="{B3EDF110-476F-45E5-A236-55848C0B2916}" type="presParOf" srcId="{1EE1A462-40AD-41C6-996E-C2E52D05569A}" destId="{ACE7B0CA-C9A5-48EE-804C-5E712EB2E5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81D11B-A7A9-438B-A4E0-AF968F1035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192B1F2-A9D3-4766-BC55-CF91F927DB2D}">
      <dgm:prSet phldrT="[Текст]"/>
      <dgm:spPr/>
      <dgm:t>
        <a:bodyPr/>
        <a:lstStyle/>
        <a:p>
          <a:r>
            <a:rPr lang="ru-RU" dirty="0" smtClean="0"/>
            <a:t>Является властью публичной</a:t>
          </a:r>
          <a:endParaRPr lang="ru-RU" dirty="0"/>
        </a:p>
      </dgm:t>
    </dgm:pt>
    <dgm:pt modelId="{C2A5ED6E-1596-42D5-85BC-D3BAEE372868}" type="parTrans" cxnId="{4E8B0E49-F227-4205-8EFA-933679AE36E2}">
      <dgm:prSet/>
      <dgm:spPr/>
      <dgm:t>
        <a:bodyPr/>
        <a:lstStyle/>
        <a:p>
          <a:endParaRPr lang="ru-RU"/>
        </a:p>
      </dgm:t>
    </dgm:pt>
    <dgm:pt modelId="{BBC81F58-18B1-4D06-BB66-9381AC90BF86}" type="sibTrans" cxnId="{4E8B0E49-F227-4205-8EFA-933679AE36E2}">
      <dgm:prSet/>
      <dgm:spPr/>
      <dgm:t>
        <a:bodyPr/>
        <a:lstStyle/>
        <a:p>
          <a:endParaRPr lang="ru-RU"/>
        </a:p>
      </dgm:t>
    </dgm:pt>
    <dgm:pt modelId="{B1590D91-9262-4090-B262-41718C43730B}">
      <dgm:prSet phldrT="[Текст]"/>
      <dgm:spPr/>
      <dgm:t>
        <a:bodyPr/>
        <a:lstStyle/>
        <a:p>
          <a:r>
            <a:rPr lang="ru-RU" dirty="0" smtClean="0"/>
            <a:t>Является властью политической</a:t>
          </a:r>
          <a:endParaRPr lang="ru-RU" dirty="0"/>
        </a:p>
      </dgm:t>
    </dgm:pt>
    <dgm:pt modelId="{A277C3DC-828F-4701-8EC3-E395C1877E11}" type="parTrans" cxnId="{31D2E4FF-71EE-4CBA-8DA5-778E83F62994}">
      <dgm:prSet/>
      <dgm:spPr/>
      <dgm:t>
        <a:bodyPr/>
        <a:lstStyle/>
        <a:p>
          <a:endParaRPr lang="ru-RU"/>
        </a:p>
      </dgm:t>
    </dgm:pt>
    <dgm:pt modelId="{57A82AFE-C873-4D61-A1A1-3520149414BB}" type="sibTrans" cxnId="{31D2E4FF-71EE-4CBA-8DA5-778E83F62994}">
      <dgm:prSet/>
      <dgm:spPr/>
      <dgm:t>
        <a:bodyPr/>
        <a:lstStyle/>
        <a:p>
          <a:endParaRPr lang="ru-RU"/>
        </a:p>
      </dgm:t>
    </dgm:pt>
    <dgm:pt modelId="{276127EB-702C-4C36-B8F7-78FD05AF2178}">
      <dgm:prSet phldrT="[Текст]"/>
      <dgm:spPr/>
      <dgm:t>
        <a:bodyPr/>
        <a:lstStyle/>
        <a:p>
          <a:r>
            <a:rPr lang="ru-RU" dirty="0" smtClean="0"/>
            <a:t>Является властью суверенной</a:t>
          </a:r>
          <a:endParaRPr lang="ru-RU" dirty="0"/>
        </a:p>
      </dgm:t>
    </dgm:pt>
    <dgm:pt modelId="{808025C1-9C82-4CFD-8285-4857C1957B3B}" type="parTrans" cxnId="{BADA0985-FDD3-4586-8AB4-06A404D81679}">
      <dgm:prSet/>
      <dgm:spPr/>
      <dgm:t>
        <a:bodyPr/>
        <a:lstStyle/>
        <a:p>
          <a:endParaRPr lang="ru-RU"/>
        </a:p>
      </dgm:t>
    </dgm:pt>
    <dgm:pt modelId="{7742DAF8-D18D-42A8-9CF0-DF418CAA056D}" type="sibTrans" cxnId="{BADA0985-FDD3-4586-8AB4-06A404D81679}">
      <dgm:prSet/>
      <dgm:spPr/>
      <dgm:t>
        <a:bodyPr/>
        <a:lstStyle/>
        <a:p>
          <a:endParaRPr lang="ru-RU"/>
        </a:p>
      </dgm:t>
    </dgm:pt>
    <dgm:pt modelId="{C77E8F54-CB58-4960-8FB6-ABA8573101BD}">
      <dgm:prSet phldrT="[Текст]"/>
      <dgm:spPr/>
      <dgm:t>
        <a:bodyPr/>
        <a:lstStyle/>
        <a:p>
          <a:r>
            <a:rPr lang="ru-RU" dirty="0" smtClean="0"/>
            <a:t>Осуществляется на постоянной основе</a:t>
          </a:r>
          <a:endParaRPr lang="ru-RU" dirty="0"/>
        </a:p>
      </dgm:t>
    </dgm:pt>
    <dgm:pt modelId="{1D76DDF0-35C3-4C1F-BCDA-3D57C685DC24}" type="parTrans" cxnId="{5D27E3E8-2544-4491-B019-FC6B6355BB83}">
      <dgm:prSet/>
      <dgm:spPr/>
      <dgm:t>
        <a:bodyPr/>
        <a:lstStyle/>
        <a:p>
          <a:endParaRPr lang="ru-RU"/>
        </a:p>
      </dgm:t>
    </dgm:pt>
    <dgm:pt modelId="{4AE50B82-48DB-4A72-BA77-E6D358A8B525}" type="sibTrans" cxnId="{5D27E3E8-2544-4491-B019-FC6B6355BB83}">
      <dgm:prSet/>
      <dgm:spPr/>
      <dgm:t>
        <a:bodyPr/>
        <a:lstStyle/>
        <a:p>
          <a:endParaRPr lang="ru-RU"/>
        </a:p>
      </dgm:t>
    </dgm:pt>
    <dgm:pt modelId="{D3514CE0-801E-4085-82DB-D4324A01291B}">
      <dgm:prSet phldrT="[Текст]"/>
      <dgm:spPr/>
      <dgm:t>
        <a:bodyPr/>
        <a:lstStyle/>
        <a:p>
          <a:r>
            <a:rPr lang="ru-RU" dirty="0" smtClean="0"/>
            <a:t>Обладает монопольным правом на применение насилия</a:t>
          </a:r>
          <a:endParaRPr lang="ru-RU" dirty="0"/>
        </a:p>
      </dgm:t>
    </dgm:pt>
    <dgm:pt modelId="{F4C0FA11-30FB-41AC-8087-DC701980B7F1}" type="parTrans" cxnId="{92D13806-1111-4DEF-A954-FE1C815B6425}">
      <dgm:prSet/>
      <dgm:spPr/>
      <dgm:t>
        <a:bodyPr/>
        <a:lstStyle/>
        <a:p>
          <a:endParaRPr lang="ru-RU"/>
        </a:p>
      </dgm:t>
    </dgm:pt>
    <dgm:pt modelId="{7E6C3685-4B53-4AB8-896B-BCA6206FABB2}" type="sibTrans" cxnId="{92D13806-1111-4DEF-A954-FE1C815B6425}">
      <dgm:prSet/>
      <dgm:spPr/>
      <dgm:t>
        <a:bodyPr/>
        <a:lstStyle/>
        <a:p>
          <a:endParaRPr lang="ru-RU"/>
        </a:p>
      </dgm:t>
    </dgm:pt>
    <dgm:pt modelId="{9DF9C3A2-8015-427D-9AF6-0C263CC7E785}">
      <dgm:prSet phldrT="[Текст]"/>
      <dgm:spPr/>
      <dgm:t>
        <a:bodyPr/>
        <a:lstStyle/>
        <a:p>
          <a:r>
            <a:rPr lang="ru-RU" dirty="0" smtClean="0"/>
            <a:t>Обладает монопольным правом на налогообложение</a:t>
          </a:r>
          <a:endParaRPr lang="ru-RU" dirty="0"/>
        </a:p>
      </dgm:t>
    </dgm:pt>
    <dgm:pt modelId="{7C6C6BA3-D067-41B3-AE81-A85E36B6F76A}" type="parTrans" cxnId="{0E481228-DC5A-4A79-B63E-E9DC6C7E62AA}">
      <dgm:prSet/>
      <dgm:spPr/>
      <dgm:t>
        <a:bodyPr/>
        <a:lstStyle/>
        <a:p>
          <a:endParaRPr lang="ru-RU"/>
        </a:p>
      </dgm:t>
    </dgm:pt>
    <dgm:pt modelId="{DF39163B-33A0-4C4A-915D-6EB4AD21D147}" type="sibTrans" cxnId="{0E481228-DC5A-4A79-B63E-E9DC6C7E62AA}">
      <dgm:prSet/>
      <dgm:spPr/>
      <dgm:t>
        <a:bodyPr/>
        <a:lstStyle/>
        <a:p>
          <a:endParaRPr lang="ru-RU"/>
        </a:p>
      </dgm:t>
    </dgm:pt>
    <dgm:pt modelId="{21730C06-873F-42C1-9F65-1FE3890FAAAD}">
      <dgm:prSet phldrT="[Текст]"/>
      <dgm:spPr/>
      <dgm:t>
        <a:bodyPr/>
        <a:lstStyle/>
        <a:p>
          <a:r>
            <a:rPr lang="ru-RU" dirty="0" smtClean="0"/>
            <a:t>Издает нормативно-правовые акты</a:t>
          </a:r>
          <a:endParaRPr lang="ru-RU" dirty="0"/>
        </a:p>
      </dgm:t>
    </dgm:pt>
    <dgm:pt modelId="{835667FF-BBF4-4D2D-A49A-8BDA66EAB99D}" type="parTrans" cxnId="{0BB4E3D7-F721-462A-ADCF-43FF2C9AE7F8}">
      <dgm:prSet/>
      <dgm:spPr/>
      <dgm:t>
        <a:bodyPr/>
        <a:lstStyle/>
        <a:p>
          <a:endParaRPr lang="ru-RU"/>
        </a:p>
      </dgm:t>
    </dgm:pt>
    <dgm:pt modelId="{28811C6F-D169-46BF-81CC-A3A9159A2355}" type="sibTrans" cxnId="{0BB4E3D7-F721-462A-ADCF-43FF2C9AE7F8}">
      <dgm:prSet/>
      <dgm:spPr/>
      <dgm:t>
        <a:bodyPr/>
        <a:lstStyle/>
        <a:p>
          <a:endParaRPr lang="ru-RU"/>
        </a:p>
      </dgm:t>
    </dgm:pt>
    <dgm:pt modelId="{D7014CB6-E338-483B-AA9B-C7AD33E13E8E}" type="pres">
      <dgm:prSet presAssocID="{D081D11B-A7A9-438B-A4E0-AF968F1035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D09A2EE-C81A-45D3-B76C-620348440C8C}" type="pres">
      <dgm:prSet presAssocID="{D081D11B-A7A9-438B-A4E0-AF968F10356F}" presName="Name1" presStyleCnt="0"/>
      <dgm:spPr/>
    </dgm:pt>
    <dgm:pt modelId="{CFD61C4D-1C18-4D27-BD82-E3F9CFAD4D01}" type="pres">
      <dgm:prSet presAssocID="{D081D11B-A7A9-438B-A4E0-AF968F10356F}" presName="cycle" presStyleCnt="0"/>
      <dgm:spPr/>
    </dgm:pt>
    <dgm:pt modelId="{EE60E22F-BCB5-47CF-81AD-4AE5AEC1629B}" type="pres">
      <dgm:prSet presAssocID="{D081D11B-A7A9-438B-A4E0-AF968F10356F}" presName="srcNode" presStyleLbl="node1" presStyleIdx="0" presStyleCnt="7"/>
      <dgm:spPr/>
    </dgm:pt>
    <dgm:pt modelId="{91C88AC7-816F-4E1B-B31A-35779BB50514}" type="pres">
      <dgm:prSet presAssocID="{D081D11B-A7A9-438B-A4E0-AF968F10356F}" presName="conn" presStyleLbl="parChTrans1D2" presStyleIdx="0" presStyleCnt="1"/>
      <dgm:spPr/>
      <dgm:t>
        <a:bodyPr/>
        <a:lstStyle/>
        <a:p>
          <a:endParaRPr lang="ru-RU"/>
        </a:p>
      </dgm:t>
    </dgm:pt>
    <dgm:pt modelId="{84F839E0-E7A1-4A2D-B54A-DB02B7864451}" type="pres">
      <dgm:prSet presAssocID="{D081D11B-A7A9-438B-A4E0-AF968F10356F}" presName="extraNode" presStyleLbl="node1" presStyleIdx="0" presStyleCnt="7"/>
      <dgm:spPr/>
    </dgm:pt>
    <dgm:pt modelId="{D47AD6B5-31A5-4A3E-BD60-93FDD06A6D39}" type="pres">
      <dgm:prSet presAssocID="{D081D11B-A7A9-438B-A4E0-AF968F10356F}" presName="dstNode" presStyleLbl="node1" presStyleIdx="0" presStyleCnt="7"/>
      <dgm:spPr/>
    </dgm:pt>
    <dgm:pt modelId="{1F15621E-95ED-4E2E-82C5-3DF61101C0C2}" type="pres">
      <dgm:prSet presAssocID="{8192B1F2-A9D3-4766-BC55-CF91F927DB2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90C5-6F74-4A1E-A644-3FEDAF766286}" type="pres">
      <dgm:prSet presAssocID="{8192B1F2-A9D3-4766-BC55-CF91F927DB2D}" presName="accent_1" presStyleCnt="0"/>
      <dgm:spPr/>
    </dgm:pt>
    <dgm:pt modelId="{54E0CDDD-6BCF-451C-AB5C-5ED96D22FB4B}" type="pres">
      <dgm:prSet presAssocID="{8192B1F2-A9D3-4766-BC55-CF91F927DB2D}" presName="accentRepeatNode" presStyleLbl="solidFgAcc1" presStyleIdx="0" presStyleCnt="7"/>
      <dgm:spPr/>
    </dgm:pt>
    <dgm:pt modelId="{05AC982A-CAAF-48F9-8388-5C139FDF2630}" type="pres">
      <dgm:prSet presAssocID="{B1590D91-9262-4090-B262-41718C43730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4285D-F899-48A9-BC42-82EA96B5AC1A}" type="pres">
      <dgm:prSet presAssocID="{B1590D91-9262-4090-B262-41718C43730B}" presName="accent_2" presStyleCnt="0"/>
      <dgm:spPr/>
    </dgm:pt>
    <dgm:pt modelId="{349FCAE4-4859-4D47-8C40-6F7AF39A27ED}" type="pres">
      <dgm:prSet presAssocID="{B1590D91-9262-4090-B262-41718C43730B}" presName="accentRepeatNode" presStyleLbl="solidFgAcc1" presStyleIdx="1" presStyleCnt="7"/>
      <dgm:spPr/>
    </dgm:pt>
    <dgm:pt modelId="{376A86C4-E24D-4E23-8364-8CAD9D43D1BC}" type="pres">
      <dgm:prSet presAssocID="{276127EB-702C-4C36-B8F7-78FD05AF217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3F4FC-D991-4D1C-9CCA-109B180B397D}" type="pres">
      <dgm:prSet presAssocID="{276127EB-702C-4C36-B8F7-78FD05AF2178}" presName="accent_3" presStyleCnt="0"/>
      <dgm:spPr/>
    </dgm:pt>
    <dgm:pt modelId="{FF82E89D-0DA5-4208-A554-8EF9B79F4A31}" type="pres">
      <dgm:prSet presAssocID="{276127EB-702C-4C36-B8F7-78FD05AF2178}" presName="accentRepeatNode" presStyleLbl="solidFgAcc1" presStyleIdx="2" presStyleCnt="7"/>
      <dgm:spPr/>
    </dgm:pt>
    <dgm:pt modelId="{E7CCB70C-0AB6-4716-958F-43D1CE65C05E}" type="pres">
      <dgm:prSet presAssocID="{C77E8F54-CB58-4960-8FB6-ABA8573101B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7777-3D29-43F5-91E3-ADE0B28B72A2}" type="pres">
      <dgm:prSet presAssocID="{C77E8F54-CB58-4960-8FB6-ABA8573101BD}" presName="accent_4" presStyleCnt="0"/>
      <dgm:spPr/>
    </dgm:pt>
    <dgm:pt modelId="{36A2C0A6-F3A9-46CF-928F-30DB82E7AF94}" type="pres">
      <dgm:prSet presAssocID="{C77E8F54-CB58-4960-8FB6-ABA8573101BD}" presName="accentRepeatNode" presStyleLbl="solidFgAcc1" presStyleIdx="3" presStyleCnt="7"/>
      <dgm:spPr/>
    </dgm:pt>
    <dgm:pt modelId="{7D2D758D-E2BE-4B74-A1C7-A9B5A438ACE5}" type="pres">
      <dgm:prSet presAssocID="{D3514CE0-801E-4085-82DB-D4324A01291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11873-3B45-4ADA-979F-7073041338D2}" type="pres">
      <dgm:prSet presAssocID="{D3514CE0-801E-4085-82DB-D4324A01291B}" presName="accent_5" presStyleCnt="0"/>
      <dgm:spPr/>
    </dgm:pt>
    <dgm:pt modelId="{77E5EAFE-573C-409F-B4A2-E662C1BCBCFE}" type="pres">
      <dgm:prSet presAssocID="{D3514CE0-801E-4085-82DB-D4324A01291B}" presName="accentRepeatNode" presStyleLbl="solidFgAcc1" presStyleIdx="4" presStyleCnt="7"/>
      <dgm:spPr/>
    </dgm:pt>
    <dgm:pt modelId="{893D62FD-A892-4C65-9968-5BA6BFFB9F61}" type="pres">
      <dgm:prSet presAssocID="{9DF9C3A2-8015-427D-9AF6-0C263CC7E78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0F2CA-F104-4E10-9265-044846A3AA39}" type="pres">
      <dgm:prSet presAssocID="{9DF9C3A2-8015-427D-9AF6-0C263CC7E785}" presName="accent_6" presStyleCnt="0"/>
      <dgm:spPr/>
    </dgm:pt>
    <dgm:pt modelId="{712FA088-2EF9-4B81-965B-38B4E0D48EFE}" type="pres">
      <dgm:prSet presAssocID="{9DF9C3A2-8015-427D-9AF6-0C263CC7E785}" presName="accentRepeatNode" presStyleLbl="solidFgAcc1" presStyleIdx="5" presStyleCnt="7"/>
      <dgm:spPr/>
    </dgm:pt>
    <dgm:pt modelId="{5D7EC259-4D74-4343-A8FE-1C419B190FE9}" type="pres">
      <dgm:prSet presAssocID="{21730C06-873F-42C1-9F65-1FE3890FAAA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2D64-C084-4329-B980-A23A57F7B03C}" type="pres">
      <dgm:prSet presAssocID="{21730C06-873F-42C1-9F65-1FE3890FAAAD}" presName="accent_7" presStyleCnt="0"/>
      <dgm:spPr/>
    </dgm:pt>
    <dgm:pt modelId="{A8D31306-A67B-4042-8284-262526998611}" type="pres">
      <dgm:prSet presAssocID="{21730C06-873F-42C1-9F65-1FE3890FAAAD}" presName="accentRepeatNode" presStyleLbl="solidFgAcc1" presStyleIdx="6" presStyleCnt="7"/>
      <dgm:spPr/>
    </dgm:pt>
  </dgm:ptLst>
  <dgm:cxnLst>
    <dgm:cxn modelId="{0BB4E3D7-F721-462A-ADCF-43FF2C9AE7F8}" srcId="{D081D11B-A7A9-438B-A4E0-AF968F10356F}" destId="{21730C06-873F-42C1-9F65-1FE3890FAAAD}" srcOrd="6" destOrd="0" parTransId="{835667FF-BBF4-4D2D-A49A-8BDA66EAB99D}" sibTransId="{28811C6F-D169-46BF-81CC-A3A9159A2355}"/>
    <dgm:cxn modelId="{92D13806-1111-4DEF-A954-FE1C815B6425}" srcId="{D081D11B-A7A9-438B-A4E0-AF968F10356F}" destId="{D3514CE0-801E-4085-82DB-D4324A01291B}" srcOrd="4" destOrd="0" parTransId="{F4C0FA11-30FB-41AC-8087-DC701980B7F1}" sibTransId="{7E6C3685-4B53-4AB8-896B-BCA6206FABB2}"/>
    <dgm:cxn modelId="{4E8B0E49-F227-4205-8EFA-933679AE36E2}" srcId="{D081D11B-A7A9-438B-A4E0-AF968F10356F}" destId="{8192B1F2-A9D3-4766-BC55-CF91F927DB2D}" srcOrd="0" destOrd="0" parTransId="{C2A5ED6E-1596-42D5-85BC-D3BAEE372868}" sibTransId="{BBC81F58-18B1-4D06-BB66-9381AC90BF86}"/>
    <dgm:cxn modelId="{DD0A814E-607B-431A-A24E-36D8699CA5C4}" type="presOf" srcId="{BBC81F58-18B1-4D06-BB66-9381AC90BF86}" destId="{91C88AC7-816F-4E1B-B31A-35779BB50514}" srcOrd="0" destOrd="0" presId="urn:microsoft.com/office/officeart/2008/layout/VerticalCurvedList"/>
    <dgm:cxn modelId="{EDD7F50A-B2DB-49FA-B57F-FF4F19BEB55C}" type="presOf" srcId="{C77E8F54-CB58-4960-8FB6-ABA8573101BD}" destId="{E7CCB70C-0AB6-4716-958F-43D1CE65C05E}" srcOrd="0" destOrd="0" presId="urn:microsoft.com/office/officeart/2008/layout/VerticalCurvedList"/>
    <dgm:cxn modelId="{5D27E3E8-2544-4491-B019-FC6B6355BB83}" srcId="{D081D11B-A7A9-438B-A4E0-AF968F10356F}" destId="{C77E8F54-CB58-4960-8FB6-ABA8573101BD}" srcOrd="3" destOrd="0" parTransId="{1D76DDF0-35C3-4C1F-BCDA-3D57C685DC24}" sibTransId="{4AE50B82-48DB-4A72-BA77-E6D358A8B525}"/>
    <dgm:cxn modelId="{033A1E18-0082-420E-87AA-BA1BD771FB66}" type="presOf" srcId="{21730C06-873F-42C1-9F65-1FE3890FAAAD}" destId="{5D7EC259-4D74-4343-A8FE-1C419B190FE9}" srcOrd="0" destOrd="0" presId="urn:microsoft.com/office/officeart/2008/layout/VerticalCurvedList"/>
    <dgm:cxn modelId="{CDD2B5F8-FED1-4CC7-B660-A73BA9CB664E}" type="presOf" srcId="{D081D11B-A7A9-438B-A4E0-AF968F10356F}" destId="{D7014CB6-E338-483B-AA9B-C7AD33E13E8E}" srcOrd="0" destOrd="0" presId="urn:microsoft.com/office/officeart/2008/layout/VerticalCurvedList"/>
    <dgm:cxn modelId="{BADA0985-FDD3-4586-8AB4-06A404D81679}" srcId="{D081D11B-A7A9-438B-A4E0-AF968F10356F}" destId="{276127EB-702C-4C36-B8F7-78FD05AF2178}" srcOrd="2" destOrd="0" parTransId="{808025C1-9C82-4CFD-8285-4857C1957B3B}" sibTransId="{7742DAF8-D18D-42A8-9CF0-DF418CAA056D}"/>
    <dgm:cxn modelId="{E07576DC-4120-4418-AB95-EFE94C8672B3}" type="presOf" srcId="{9DF9C3A2-8015-427D-9AF6-0C263CC7E785}" destId="{893D62FD-A892-4C65-9968-5BA6BFFB9F61}" srcOrd="0" destOrd="0" presId="urn:microsoft.com/office/officeart/2008/layout/VerticalCurvedList"/>
    <dgm:cxn modelId="{31D2E4FF-71EE-4CBA-8DA5-778E83F62994}" srcId="{D081D11B-A7A9-438B-A4E0-AF968F10356F}" destId="{B1590D91-9262-4090-B262-41718C43730B}" srcOrd="1" destOrd="0" parTransId="{A277C3DC-828F-4701-8EC3-E395C1877E11}" sibTransId="{57A82AFE-C873-4D61-A1A1-3520149414BB}"/>
    <dgm:cxn modelId="{AE99DA47-89F2-4709-8EA1-871F54086B58}" type="presOf" srcId="{D3514CE0-801E-4085-82DB-D4324A01291B}" destId="{7D2D758D-E2BE-4B74-A1C7-A9B5A438ACE5}" srcOrd="0" destOrd="0" presId="urn:microsoft.com/office/officeart/2008/layout/VerticalCurvedList"/>
    <dgm:cxn modelId="{7596C99D-5186-42C2-B8EF-E9ADA6B925AC}" type="presOf" srcId="{276127EB-702C-4C36-B8F7-78FD05AF2178}" destId="{376A86C4-E24D-4E23-8364-8CAD9D43D1BC}" srcOrd="0" destOrd="0" presId="urn:microsoft.com/office/officeart/2008/layout/VerticalCurvedList"/>
    <dgm:cxn modelId="{0E481228-DC5A-4A79-B63E-E9DC6C7E62AA}" srcId="{D081D11B-A7A9-438B-A4E0-AF968F10356F}" destId="{9DF9C3A2-8015-427D-9AF6-0C263CC7E785}" srcOrd="5" destOrd="0" parTransId="{7C6C6BA3-D067-41B3-AE81-A85E36B6F76A}" sibTransId="{DF39163B-33A0-4C4A-915D-6EB4AD21D147}"/>
    <dgm:cxn modelId="{67F68966-C00B-4429-8AE1-023500BC587D}" type="presOf" srcId="{8192B1F2-A9D3-4766-BC55-CF91F927DB2D}" destId="{1F15621E-95ED-4E2E-82C5-3DF61101C0C2}" srcOrd="0" destOrd="0" presId="urn:microsoft.com/office/officeart/2008/layout/VerticalCurvedList"/>
    <dgm:cxn modelId="{AD4085F1-F901-42AD-A226-C228779F9382}" type="presOf" srcId="{B1590D91-9262-4090-B262-41718C43730B}" destId="{05AC982A-CAAF-48F9-8388-5C139FDF2630}" srcOrd="0" destOrd="0" presId="urn:microsoft.com/office/officeart/2008/layout/VerticalCurvedList"/>
    <dgm:cxn modelId="{71CEC9EF-653F-4E02-BA3F-7715FA7B985E}" type="presParOf" srcId="{D7014CB6-E338-483B-AA9B-C7AD33E13E8E}" destId="{1D09A2EE-C81A-45D3-B76C-620348440C8C}" srcOrd="0" destOrd="0" presId="urn:microsoft.com/office/officeart/2008/layout/VerticalCurvedList"/>
    <dgm:cxn modelId="{303A77ED-3705-4370-87A9-8F3391FE4863}" type="presParOf" srcId="{1D09A2EE-C81A-45D3-B76C-620348440C8C}" destId="{CFD61C4D-1C18-4D27-BD82-E3F9CFAD4D01}" srcOrd="0" destOrd="0" presId="urn:microsoft.com/office/officeart/2008/layout/VerticalCurvedList"/>
    <dgm:cxn modelId="{24E51987-79D7-448F-B1AA-463421CD8F36}" type="presParOf" srcId="{CFD61C4D-1C18-4D27-BD82-E3F9CFAD4D01}" destId="{EE60E22F-BCB5-47CF-81AD-4AE5AEC1629B}" srcOrd="0" destOrd="0" presId="urn:microsoft.com/office/officeart/2008/layout/VerticalCurvedList"/>
    <dgm:cxn modelId="{D5B68670-564A-4B15-952A-5C86AF863146}" type="presParOf" srcId="{CFD61C4D-1C18-4D27-BD82-E3F9CFAD4D01}" destId="{91C88AC7-816F-4E1B-B31A-35779BB50514}" srcOrd="1" destOrd="0" presId="urn:microsoft.com/office/officeart/2008/layout/VerticalCurvedList"/>
    <dgm:cxn modelId="{DFD0EA07-FE19-4B43-80B7-B7E3F8C7E489}" type="presParOf" srcId="{CFD61C4D-1C18-4D27-BD82-E3F9CFAD4D01}" destId="{84F839E0-E7A1-4A2D-B54A-DB02B7864451}" srcOrd="2" destOrd="0" presId="urn:microsoft.com/office/officeart/2008/layout/VerticalCurvedList"/>
    <dgm:cxn modelId="{3ACF4798-DA53-460B-8AAD-E6E663A43B01}" type="presParOf" srcId="{CFD61C4D-1C18-4D27-BD82-E3F9CFAD4D01}" destId="{D47AD6B5-31A5-4A3E-BD60-93FDD06A6D39}" srcOrd="3" destOrd="0" presId="urn:microsoft.com/office/officeart/2008/layout/VerticalCurvedList"/>
    <dgm:cxn modelId="{14D56456-3134-4F16-9083-DB655448DDAD}" type="presParOf" srcId="{1D09A2EE-C81A-45D3-B76C-620348440C8C}" destId="{1F15621E-95ED-4E2E-82C5-3DF61101C0C2}" srcOrd="1" destOrd="0" presId="urn:microsoft.com/office/officeart/2008/layout/VerticalCurvedList"/>
    <dgm:cxn modelId="{3B5290C5-0C5A-4CE9-98B5-CEC4E55A55A8}" type="presParOf" srcId="{1D09A2EE-C81A-45D3-B76C-620348440C8C}" destId="{3BA590C5-6F74-4A1E-A644-3FEDAF766286}" srcOrd="2" destOrd="0" presId="urn:microsoft.com/office/officeart/2008/layout/VerticalCurvedList"/>
    <dgm:cxn modelId="{1DABA939-8746-4681-B4C2-56BBA0997B5D}" type="presParOf" srcId="{3BA590C5-6F74-4A1E-A644-3FEDAF766286}" destId="{54E0CDDD-6BCF-451C-AB5C-5ED96D22FB4B}" srcOrd="0" destOrd="0" presId="urn:microsoft.com/office/officeart/2008/layout/VerticalCurvedList"/>
    <dgm:cxn modelId="{B0A428B1-086B-4746-9C00-A783A24DDCE0}" type="presParOf" srcId="{1D09A2EE-C81A-45D3-B76C-620348440C8C}" destId="{05AC982A-CAAF-48F9-8388-5C139FDF2630}" srcOrd="3" destOrd="0" presId="urn:microsoft.com/office/officeart/2008/layout/VerticalCurvedList"/>
    <dgm:cxn modelId="{30C16B07-FBDA-4D1E-9D2B-5F9445F50464}" type="presParOf" srcId="{1D09A2EE-C81A-45D3-B76C-620348440C8C}" destId="{CC94285D-F899-48A9-BC42-82EA96B5AC1A}" srcOrd="4" destOrd="0" presId="urn:microsoft.com/office/officeart/2008/layout/VerticalCurvedList"/>
    <dgm:cxn modelId="{C3DF4F07-626B-4AFB-B9F3-BCF4A301F9E2}" type="presParOf" srcId="{CC94285D-F899-48A9-BC42-82EA96B5AC1A}" destId="{349FCAE4-4859-4D47-8C40-6F7AF39A27ED}" srcOrd="0" destOrd="0" presId="urn:microsoft.com/office/officeart/2008/layout/VerticalCurvedList"/>
    <dgm:cxn modelId="{C62DA70A-1F3C-4F8F-9825-CD9332E90813}" type="presParOf" srcId="{1D09A2EE-C81A-45D3-B76C-620348440C8C}" destId="{376A86C4-E24D-4E23-8364-8CAD9D43D1BC}" srcOrd="5" destOrd="0" presId="urn:microsoft.com/office/officeart/2008/layout/VerticalCurvedList"/>
    <dgm:cxn modelId="{0CB35348-A35A-4EC3-893D-121296154262}" type="presParOf" srcId="{1D09A2EE-C81A-45D3-B76C-620348440C8C}" destId="{6593F4FC-D991-4D1C-9CCA-109B180B397D}" srcOrd="6" destOrd="0" presId="urn:microsoft.com/office/officeart/2008/layout/VerticalCurvedList"/>
    <dgm:cxn modelId="{46C2F4C3-DCD5-4F4E-8AFB-4AC101C358C3}" type="presParOf" srcId="{6593F4FC-D991-4D1C-9CCA-109B180B397D}" destId="{FF82E89D-0DA5-4208-A554-8EF9B79F4A31}" srcOrd="0" destOrd="0" presId="urn:microsoft.com/office/officeart/2008/layout/VerticalCurvedList"/>
    <dgm:cxn modelId="{637CCE1E-2EEF-4933-B67B-EB0BB2BDF72B}" type="presParOf" srcId="{1D09A2EE-C81A-45D3-B76C-620348440C8C}" destId="{E7CCB70C-0AB6-4716-958F-43D1CE65C05E}" srcOrd="7" destOrd="0" presId="urn:microsoft.com/office/officeart/2008/layout/VerticalCurvedList"/>
    <dgm:cxn modelId="{62210F5D-6D67-4F29-AD30-BC904790C600}" type="presParOf" srcId="{1D09A2EE-C81A-45D3-B76C-620348440C8C}" destId="{47347777-3D29-43F5-91E3-ADE0B28B72A2}" srcOrd="8" destOrd="0" presId="urn:microsoft.com/office/officeart/2008/layout/VerticalCurvedList"/>
    <dgm:cxn modelId="{94C2AE6D-10F3-4652-8AD4-7785CE2F8F81}" type="presParOf" srcId="{47347777-3D29-43F5-91E3-ADE0B28B72A2}" destId="{36A2C0A6-F3A9-46CF-928F-30DB82E7AF94}" srcOrd="0" destOrd="0" presId="urn:microsoft.com/office/officeart/2008/layout/VerticalCurvedList"/>
    <dgm:cxn modelId="{9E29E26A-9E2A-400C-B259-780DDA0C8C69}" type="presParOf" srcId="{1D09A2EE-C81A-45D3-B76C-620348440C8C}" destId="{7D2D758D-E2BE-4B74-A1C7-A9B5A438ACE5}" srcOrd="9" destOrd="0" presId="urn:microsoft.com/office/officeart/2008/layout/VerticalCurvedList"/>
    <dgm:cxn modelId="{C048DDF3-B1E2-4137-8A0B-4658361139DB}" type="presParOf" srcId="{1D09A2EE-C81A-45D3-B76C-620348440C8C}" destId="{CA211873-3B45-4ADA-979F-7073041338D2}" srcOrd="10" destOrd="0" presId="urn:microsoft.com/office/officeart/2008/layout/VerticalCurvedList"/>
    <dgm:cxn modelId="{304E8E80-915F-4FF3-98A5-54405A6F8924}" type="presParOf" srcId="{CA211873-3B45-4ADA-979F-7073041338D2}" destId="{77E5EAFE-573C-409F-B4A2-E662C1BCBCFE}" srcOrd="0" destOrd="0" presId="urn:microsoft.com/office/officeart/2008/layout/VerticalCurvedList"/>
    <dgm:cxn modelId="{5827DAF9-5133-4B91-BA02-9937857C31F6}" type="presParOf" srcId="{1D09A2EE-C81A-45D3-B76C-620348440C8C}" destId="{893D62FD-A892-4C65-9968-5BA6BFFB9F61}" srcOrd="11" destOrd="0" presId="urn:microsoft.com/office/officeart/2008/layout/VerticalCurvedList"/>
    <dgm:cxn modelId="{51C2D7FA-ACB7-4C5C-B947-8FE7D42FC000}" type="presParOf" srcId="{1D09A2EE-C81A-45D3-B76C-620348440C8C}" destId="{2BE0F2CA-F104-4E10-9265-044846A3AA39}" srcOrd="12" destOrd="0" presId="urn:microsoft.com/office/officeart/2008/layout/VerticalCurvedList"/>
    <dgm:cxn modelId="{216C2858-0F2C-4842-8805-A7EF143FB364}" type="presParOf" srcId="{2BE0F2CA-F104-4E10-9265-044846A3AA39}" destId="{712FA088-2EF9-4B81-965B-38B4E0D48EFE}" srcOrd="0" destOrd="0" presId="urn:microsoft.com/office/officeart/2008/layout/VerticalCurvedList"/>
    <dgm:cxn modelId="{A38AAA92-A139-4BCD-A33B-49B5A9E7EA00}" type="presParOf" srcId="{1D09A2EE-C81A-45D3-B76C-620348440C8C}" destId="{5D7EC259-4D74-4343-A8FE-1C419B190FE9}" srcOrd="13" destOrd="0" presId="urn:microsoft.com/office/officeart/2008/layout/VerticalCurvedList"/>
    <dgm:cxn modelId="{6EB0F98C-2498-4D75-865E-16207F03CE94}" type="presParOf" srcId="{1D09A2EE-C81A-45D3-B76C-620348440C8C}" destId="{6B2E2D64-C084-4329-B980-A23A57F7B03C}" srcOrd="14" destOrd="0" presId="urn:microsoft.com/office/officeart/2008/layout/VerticalCurvedList"/>
    <dgm:cxn modelId="{ED2ECB90-2B0B-4162-B7CB-F6D6D6B65ED0}" type="presParOf" srcId="{6B2E2D64-C084-4329-B980-A23A57F7B03C}" destId="{A8D31306-A67B-4042-8284-2625269986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07A42C-FE19-4B27-B036-386E02C3C45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B2F3C3D-98D2-4D2F-8711-E25096DA0A3F}">
      <dgm:prSet phldrT="[Текст]"/>
      <dgm:spPr/>
      <dgm:t>
        <a:bodyPr/>
        <a:lstStyle/>
        <a:p>
          <a:r>
            <a:rPr lang="ru-RU" dirty="0" smtClean="0"/>
            <a:t>Законодательная</a:t>
          </a:r>
          <a:endParaRPr lang="ru-RU" dirty="0"/>
        </a:p>
      </dgm:t>
    </dgm:pt>
    <dgm:pt modelId="{5F83A301-434D-41AD-B855-955F61D50D16}" type="parTrans" cxnId="{48126614-1F56-43BC-8628-092367DC7727}">
      <dgm:prSet/>
      <dgm:spPr/>
      <dgm:t>
        <a:bodyPr/>
        <a:lstStyle/>
        <a:p>
          <a:endParaRPr lang="ru-RU"/>
        </a:p>
      </dgm:t>
    </dgm:pt>
    <dgm:pt modelId="{75B8F311-C56B-4118-B838-A1FF1CAEB040}" type="sibTrans" cxnId="{48126614-1F56-43BC-8628-092367DC7727}">
      <dgm:prSet/>
      <dgm:spPr/>
      <dgm:t>
        <a:bodyPr/>
        <a:lstStyle/>
        <a:p>
          <a:endParaRPr lang="ru-RU"/>
        </a:p>
      </dgm:t>
    </dgm:pt>
    <dgm:pt modelId="{FC49A3AF-12B9-4674-B021-456501DAF2C0}">
      <dgm:prSet phldrT="[Текст]"/>
      <dgm:spPr/>
      <dgm:t>
        <a:bodyPr/>
        <a:lstStyle/>
        <a:p>
          <a:r>
            <a:rPr lang="ru-RU" dirty="0" smtClean="0"/>
            <a:t>Исполнительная</a:t>
          </a:r>
          <a:endParaRPr lang="ru-RU" dirty="0"/>
        </a:p>
      </dgm:t>
    </dgm:pt>
    <dgm:pt modelId="{F3673D2C-A20F-4A66-9353-3C53EF1A8FD1}" type="parTrans" cxnId="{444F830D-1D65-48AE-AE57-1BBCE6E8E29C}">
      <dgm:prSet/>
      <dgm:spPr/>
      <dgm:t>
        <a:bodyPr/>
        <a:lstStyle/>
        <a:p>
          <a:endParaRPr lang="ru-RU"/>
        </a:p>
      </dgm:t>
    </dgm:pt>
    <dgm:pt modelId="{7150F9D5-E728-4DDF-A0CB-CEC704719526}" type="sibTrans" cxnId="{444F830D-1D65-48AE-AE57-1BBCE6E8E29C}">
      <dgm:prSet/>
      <dgm:spPr/>
      <dgm:t>
        <a:bodyPr/>
        <a:lstStyle/>
        <a:p>
          <a:endParaRPr lang="ru-RU"/>
        </a:p>
      </dgm:t>
    </dgm:pt>
    <dgm:pt modelId="{25BFAD47-66C5-4CE4-AE46-F843D7919274}">
      <dgm:prSet phldrT="[Текст]"/>
      <dgm:spPr/>
      <dgm:t>
        <a:bodyPr/>
        <a:lstStyle/>
        <a:p>
          <a:r>
            <a:rPr lang="ru-RU" dirty="0" smtClean="0"/>
            <a:t>Судебная</a:t>
          </a:r>
          <a:endParaRPr lang="ru-RU" dirty="0"/>
        </a:p>
      </dgm:t>
    </dgm:pt>
    <dgm:pt modelId="{A492BB56-9B73-44E6-90B1-86CB4E773634}" type="parTrans" cxnId="{57D54D6E-930F-4701-A2C8-9BB900866D9F}">
      <dgm:prSet/>
      <dgm:spPr/>
      <dgm:t>
        <a:bodyPr/>
        <a:lstStyle/>
        <a:p>
          <a:endParaRPr lang="ru-RU"/>
        </a:p>
      </dgm:t>
    </dgm:pt>
    <dgm:pt modelId="{5A5D9E6C-31F5-4890-8DA7-406B27975BBD}" type="sibTrans" cxnId="{57D54D6E-930F-4701-A2C8-9BB900866D9F}">
      <dgm:prSet/>
      <dgm:spPr/>
      <dgm:t>
        <a:bodyPr/>
        <a:lstStyle/>
        <a:p>
          <a:endParaRPr lang="ru-RU"/>
        </a:p>
      </dgm:t>
    </dgm:pt>
    <dgm:pt modelId="{D3A4C667-6DB2-4873-98F9-77DFC9187FBA}" type="pres">
      <dgm:prSet presAssocID="{EA07A42C-FE19-4B27-B036-386E02C3C4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3ABF6-F9F5-4FBC-A384-409C479789EE}" type="pres">
      <dgm:prSet presAssocID="{FB2F3C3D-98D2-4D2F-8711-E25096DA0A3F}" presName="parentLin" presStyleCnt="0"/>
      <dgm:spPr/>
    </dgm:pt>
    <dgm:pt modelId="{DCC7F890-1A8B-416D-A353-6D580DF0EF59}" type="pres">
      <dgm:prSet presAssocID="{FB2F3C3D-98D2-4D2F-8711-E25096DA0A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8122F8-2C78-4CA5-8E40-84F1A5AE1CCF}" type="pres">
      <dgm:prSet presAssocID="{FB2F3C3D-98D2-4D2F-8711-E25096DA0A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87488-2C1D-436D-AB7A-5693074C50F7}" type="pres">
      <dgm:prSet presAssocID="{FB2F3C3D-98D2-4D2F-8711-E25096DA0A3F}" presName="negativeSpace" presStyleCnt="0"/>
      <dgm:spPr/>
    </dgm:pt>
    <dgm:pt modelId="{D7A6B48D-0EA1-4531-BB40-2F58F654FFA4}" type="pres">
      <dgm:prSet presAssocID="{FB2F3C3D-98D2-4D2F-8711-E25096DA0A3F}" presName="childText" presStyleLbl="conFgAcc1" presStyleIdx="0" presStyleCnt="3">
        <dgm:presLayoutVars>
          <dgm:bulletEnabled val="1"/>
        </dgm:presLayoutVars>
      </dgm:prSet>
      <dgm:spPr/>
    </dgm:pt>
    <dgm:pt modelId="{ADC13719-7EB1-4A50-96EF-4122F3313BF2}" type="pres">
      <dgm:prSet presAssocID="{75B8F311-C56B-4118-B838-A1FF1CAEB040}" presName="spaceBetweenRectangles" presStyleCnt="0"/>
      <dgm:spPr/>
    </dgm:pt>
    <dgm:pt modelId="{DA6EAFD5-3FB0-4CD3-B963-6F5A406FABDF}" type="pres">
      <dgm:prSet presAssocID="{FC49A3AF-12B9-4674-B021-456501DAF2C0}" presName="parentLin" presStyleCnt="0"/>
      <dgm:spPr/>
    </dgm:pt>
    <dgm:pt modelId="{8F1E23D9-967E-4997-B644-F53F4E2BE4CF}" type="pres">
      <dgm:prSet presAssocID="{FC49A3AF-12B9-4674-B021-456501DAF2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4DB7E2-0D9B-4E50-A8BC-E496AB8F9762}" type="pres">
      <dgm:prSet presAssocID="{FC49A3AF-12B9-4674-B021-456501DAF2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54870-4296-432E-972B-C45B23EC7A0B}" type="pres">
      <dgm:prSet presAssocID="{FC49A3AF-12B9-4674-B021-456501DAF2C0}" presName="negativeSpace" presStyleCnt="0"/>
      <dgm:spPr/>
    </dgm:pt>
    <dgm:pt modelId="{9B70F4A7-FCEB-475D-91BF-68BE6754998D}" type="pres">
      <dgm:prSet presAssocID="{FC49A3AF-12B9-4674-B021-456501DAF2C0}" presName="childText" presStyleLbl="conFgAcc1" presStyleIdx="1" presStyleCnt="3">
        <dgm:presLayoutVars>
          <dgm:bulletEnabled val="1"/>
        </dgm:presLayoutVars>
      </dgm:prSet>
      <dgm:spPr/>
    </dgm:pt>
    <dgm:pt modelId="{AE262C68-9C28-4CCA-BF72-B48DDDB6D5F2}" type="pres">
      <dgm:prSet presAssocID="{7150F9D5-E728-4DDF-A0CB-CEC704719526}" presName="spaceBetweenRectangles" presStyleCnt="0"/>
      <dgm:spPr/>
    </dgm:pt>
    <dgm:pt modelId="{E452EE7E-DCD8-4431-9862-22876AF29E34}" type="pres">
      <dgm:prSet presAssocID="{25BFAD47-66C5-4CE4-AE46-F843D7919274}" presName="parentLin" presStyleCnt="0"/>
      <dgm:spPr/>
    </dgm:pt>
    <dgm:pt modelId="{6ADD5762-2FAF-4283-8096-A504E1E60DCF}" type="pres">
      <dgm:prSet presAssocID="{25BFAD47-66C5-4CE4-AE46-F843D791927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163347-485D-471D-A7CE-551B998FEFCD}" type="pres">
      <dgm:prSet presAssocID="{25BFAD47-66C5-4CE4-AE46-F843D79192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09A37-C3B0-49EE-BB3E-14C570F85556}" type="pres">
      <dgm:prSet presAssocID="{25BFAD47-66C5-4CE4-AE46-F843D7919274}" presName="negativeSpace" presStyleCnt="0"/>
      <dgm:spPr/>
    </dgm:pt>
    <dgm:pt modelId="{D348797B-FF26-4725-A2B6-9087A31AAAF4}" type="pres">
      <dgm:prSet presAssocID="{25BFAD47-66C5-4CE4-AE46-F843D79192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126614-1F56-43BC-8628-092367DC7727}" srcId="{EA07A42C-FE19-4B27-B036-386E02C3C45D}" destId="{FB2F3C3D-98D2-4D2F-8711-E25096DA0A3F}" srcOrd="0" destOrd="0" parTransId="{5F83A301-434D-41AD-B855-955F61D50D16}" sibTransId="{75B8F311-C56B-4118-B838-A1FF1CAEB040}"/>
    <dgm:cxn modelId="{57D54D6E-930F-4701-A2C8-9BB900866D9F}" srcId="{EA07A42C-FE19-4B27-B036-386E02C3C45D}" destId="{25BFAD47-66C5-4CE4-AE46-F843D7919274}" srcOrd="2" destOrd="0" parTransId="{A492BB56-9B73-44E6-90B1-86CB4E773634}" sibTransId="{5A5D9E6C-31F5-4890-8DA7-406B27975BBD}"/>
    <dgm:cxn modelId="{99EEB1BA-FC13-46A1-BD6B-DA58E19BF762}" type="presOf" srcId="{FB2F3C3D-98D2-4D2F-8711-E25096DA0A3F}" destId="{8D8122F8-2C78-4CA5-8E40-84F1A5AE1CCF}" srcOrd="1" destOrd="0" presId="urn:microsoft.com/office/officeart/2005/8/layout/list1"/>
    <dgm:cxn modelId="{42328A25-1882-4D41-ABB9-F771FCC438D9}" type="presOf" srcId="{EA07A42C-FE19-4B27-B036-386E02C3C45D}" destId="{D3A4C667-6DB2-4873-98F9-77DFC9187FBA}" srcOrd="0" destOrd="0" presId="urn:microsoft.com/office/officeart/2005/8/layout/list1"/>
    <dgm:cxn modelId="{0D83766F-0A5E-4C27-87E7-822CF9D2807A}" type="presOf" srcId="{FC49A3AF-12B9-4674-B021-456501DAF2C0}" destId="{F74DB7E2-0D9B-4E50-A8BC-E496AB8F9762}" srcOrd="1" destOrd="0" presId="urn:microsoft.com/office/officeart/2005/8/layout/list1"/>
    <dgm:cxn modelId="{5F5B3CD1-C123-44B1-9DE6-0AB8FF04BCB2}" type="presOf" srcId="{FB2F3C3D-98D2-4D2F-8711-E25096DA0A3F}" destId="{DCC7F890-1A8B-416D-A353-6D580DF0EF59}" srcOrd="0" destOrd="0" presId="urn:microsoft.com/office/officeart/2005/8/layout/list1"/>
    <dgm:cxn modelId="{65ECE1B3-E1EC-49CD-A8A8-933739E33868}" type="presOf" srcId="{25BFAD47-66C5-4CE4-AE46-F843D7919274}" destId="{48163347-485D-471D-A7CE-551B998FEFCD}" srcOrd="1" destOrd="0" presId="urn:microsoft.com/office/officeart/2005/8/layout/list1"/>
    <dgm:cxn modelId="{AB162F7A-B402-4190-A2BC-2D0D609D28A8}" type="presOf" srcId="{FC49A3AF-12B9-4674-B021-456501DAF2C0}" destId="{8F1E23D9-967E-4997-B644-F53F4E2BE4CF}" srcOrd="0" destOrd="0" presId="urn:microsoft.com/office/officeart/2005/8/layout/list1"/>
    <dgm:cxn modelId="{444F830D-1D65-48AE-AE57-1BBCE6E8E29C}" srcId="{EA07A42C-FE19-4B27-B036-386E02C3C45D}" destId="{FC49A3AF-12B9-4674-B021-456501DAF2C0}" srcOrd="1" destOrd="0" parTransId="{F3673D2C-A20F-4A66-9353-3C53EF1A8FD1}" sibTransId="{7150F9D5-E728-4DDF-A0CB-CEC704719526}"/>
    <dgm:cxn modelId="{54C5E4D1-A16A-4F5F-9D1F-6FB43CD839A9}" type="presOf" srcId="{25BFAD47-66C5-4CE4-AE46-F843D7919274}" destId="{6ADD5762-2FAF-4283-8096-A504E1E60DCF}" srcOrd="0" destOrd="0" presId="urn:microsoft.com/office/officeart/2005/8/layout/list1"/>
    <dgm:cxn modelId="{C63BE1E9-5D62-4F6B-AEEB-2B80A021D82B}" type="presParOf" srcId="{D3A4C667-6DB2-4873-98F9-77DFC9187FBA}" destId="{1863ABF6-F9F5-4FBC-A384-409C479789EE}" srcOrd="0" destOrd="0" presId="urn:microsoft.com/office/officeart/2005/8/layout/list1"/>
    <dgm:cxn modelId="{62B4B865-167B-4803-B221-A1AA8F96AAAB}" type="presParOf" srcId="{1863ABF6-F9F5-4FBC-A384-409C479789EE}" destId="{DCC7F890-1A8B-416D-A353-6D580DF0EF59}" srcOrd="0" destOrd="0" presId="urn:microsoft.com/office/officeart/2005/8/layout/list1"/>
    <dgm:cxn modelId="{EA75421F-95CC-4720-A203-C941199182D2}" type="presParOf" srcId="{1863ABF6-F9F5-4FBC-A384-409C479789EE}" destId="{8D8122F8-2C78-4CA5-8E40-84F1A5AE1CCF}" srcOrd="1" destOrd="0" presId="urn:microsoft.com/office/officeart/2005/8/layout/list1"/>
    <dgm:cxn modelId="{A998D299-5BE2-4D0F-A096-E168C74A16B0}" type="presParOf" srcId="{D3A4C667-6DB2-4873-98F9-77DFC9187FBA}" destId="{32D87488-2C1D-436D-AB7A-5693074C50F7}" srcOrd="1" destOrd="0" presId="urn:microsoft.com/office/officeart/2005/8/layout/list1"/>
    <dgm:cxn modelId="{23DB2240-EEC8-45B2-88BB-A39989BAAA85}" type="presParOf" srcId="{D3A4C667-6DB2-4873-98F9-77DFC9187FBA}" destId="{D7A6B48D-0EA1-4531-BB40-2F58F654FFA4}" srcOrd="2" destOrd="0" presId="urn:microsoft.com/office/officeart/2005/8/layout/list1"/>
    <dgm:cxn modelId="{EC12F08C-4BA3-40AD-A2F2-F762F515541B}" type="presParOf" srcId="{D3A4C667-6DB2-4873-98F9-77DFC9187FBA}" destId="{ADC13719-7EB1-4A50-96EF-4122F3313BF2}" srcOrd="3" destOrd="0" presId="urn:microsoft.com/office/officeart/2005/8/layout/list1"/>
    <dgm:cxn modelId="{BEE8C4DB-AC58-44B8-9B71-8F920B0445F1}" type="presParOf" srcId="{D3A4C667-6DB2-4873-98F9-77DFC9187FBA}" destId="{DA6EAFD5-3FB0-4CD3-B963-6F5A406FABDF}" srcOrd="4" destOrd="0" presId="urn:microsoft.com/office/officeart/2005/8/layout/list1"/>
    <dgm:cxn modelId="{FA45BD05-CF94-4625-9F98-E3F297113D51}" type="presParOf" srcId="{DA6EAFD5-3FB0-4CD3-B963-6F5A406FABDF}" destId="{8F1E23D9-967E-4997-B644-F53F4E2BE4CF}" srcOrd="0" destOrd="0" presId="urn:microsoft.com/office/officeart/2005/8/layout/list1"/>
    <dgm:cxn modelId="{2F85B2C1-AD7C-471F-A0A4-630C543FA813}" type="presParOf" srcId="{DA6EAFD5-3FB0-4CD3-B963-6F5A406FABDF}" destId="{F74DB7E2-0D9B-4E50-A8BC-E496AB8F9762}" srcOrd="1" destOrd="0" presId="urn:microsoft.com/office/officeart/2005/8/layout/list1"/>
    <dgm:cxn modelId="{F890EC58-BC54-440C-9AE5-3A82B2D8B89A}" type="presParOf" srcId="{D3A4C667-6DB2-4873-98F9-77DFC9187FBA}" destId="{AE254870-4296-432E-972B-C45B23EC7A0B}" srcOrd="5" destOrd="0" presId="urn:microsoft.com/office/officeart/2005/8/layout/list1"/>
    <dgm:cxn modelId="{0B5AAAE9-C99F-4FD0-848D-FA0AABBB0ED9}" type="presParOf" srcId="{D3A4C667-6DB2-4873-98F9-77DFC9187FBA}" destId="{9B70F4A7-FCEB-475D-91BF-68BE6754998D}" srcOrd="6" destOrd="0" presId="urn:microsoft.com/office/officeart/2005/8/layout/list1"/>
    <dgm:cxn modelId="{E6165D2E-C07F-4094-AA5E-991432DF2F6C}" type="presParOf" srcId="{D3A4C667-6DB2-4873-98F9-77DFC9187FBA}" destId="{AE262C68-9C28-4CCA-BF72-B48DDDB6D5F2}" srcOrd="7" destOrd="0" presId="urn:microsoft.com/office/officeart/2005/8/layout/list1"/>
    <dgm:cxn modelId="{6B74568F-8212-4465-8182-9843322E77CB}" type="presParOf" srcId="{D3A4C667-6DB2-4873-98F9-77DFC9187FBA}" destId="{E452EE7E-DCD8-4431-9862-22876AF29E34}" srcOrd="8" destOrd="0" presId="urn:microsoft.com/office/officeart/2005/8/layout/list1"/>
    <dgm:cxn modelId="{38E5FA1E-010F-47D5-AC5F-A07E98AF8244}" type="presParOf" srcId="{E452EE7E-DCD8-4431-9862-22876AF29E34}" destId="{6ADD5762-2FAF-4283-8096-A504E1E60DCF}" srcOrd="0" destOrd="0" presId="urn:microsoft.com/office/officeart/2005/8/layout/list1"/>
    <dgm:cxn modelId="{ECADE041-4BDF-41C0-9555-7D37DEB72A62}" type="presParOf" srcId="{E452EE7E-DCD8-4431-9862-22876AF29E34}" destId="{48163347-485D-471D-A7CE-551B998FEFCD}" srcOrd="1" destOrd="0" presId="urn:microsoft.com/office/officeart/2005/8/layout/list1"/>
    <dgm:cxn modelId="{BB45A509-E3DD-483C-9E98-3AB3CBDB89F8}" type="presParOf" srcId="{D3A4C667-6DB2-4873-98F9-77DFC9187FBA}" destId="{04C09A37-C3B0-49EE-BB3E-14C570F85556}" srcOrd="9" destOrd="0" presId="urn:microsoft.com/office/officeart/2005/8/layout/list1"/>
    <dgm:cxn modelId="{286DD08A-9DAB-42AC-B101-D2AA84A9FD20}" type="presParOf" srcId="{D3A4C667-6DB2-4873-98F9-77DFC9187FBA}" destId="{D348797B-FF26-4725-A2B6-9087A31AAA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969BD-1584-45A5-80C8-AD45957813F1}">
      <dsp:nvSpPr>
        <dsp:cNvPr id="0" name=""/>
        <dsp:cNvSpPr/>
      </dsp:nvSpPr>
      <dsp:spPr>
        <a:xfrm>
          <a:off x="2895657" y="1155"/>
          <a:ext cx="1491837" cy="14918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Субъект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131" y="219629"/>
        <a:ext cx="1054889" cy="1054889"/>
      </dsp:txXfrm>
    </dsp:sp>
    <dsp:sp modelId="{F64274B4-8359-4EDD-8213-133D0D94DC6E}">
      <dsp:nvSpPr>
        <dsp:cNvPr id="0" name=""/>
        <dsp:cNvSpPr/>
      </dsp:nvSpPr>
      <dsp:spPr>
        <a:xfrm rot="2160000">
          <a:off x="4340333" y="1147051"/>
          <a:ext cx="396531" cy="50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1693" y="1212789"/>
        <a:ext cx="277572" cy="302097"/>
      </dsp:txXfrm>
    </dsp:sp>
    <dsp:sp modelId="{A12EBABC-4E83-4E23-AA6A-D322167473D5}">
      <dsp:nvSpPr>
        <dsp:cNvPr id="0" name=""/>
        <dsp:cNvSpPr/>
      </dsp:nvSpPr>
      <dsp:spPr>
        <a:xfrm>
          <a:off x="4707863" y="1317799"/>
          <a:ext cx="1491837" cy="1491837"/>
        </a:xfrm>
        <a:prstGeom prst="ellipse">
          <a:avLst/>
        </a:prstGeom>
        <a:solidFill>
          <a:schemeClr val="accent2">
            <a:hueOff val="2382924"/>
            <a:satOff val="4875"/>
            <a:lumOff val="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Приказ субъекта власти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6337" y="1536273"/>
        <a:ext cx="1054889" cy="1054889"/>
      </dsp:txXfrm>
    </dsp:sp>
    <dsp:sp modelId="{46B97691-AD2B-41B4-888C-80E16EEB80AB}">
      <dsp:nvSpPr>
        <dsp:cNvPr id="0" name=""/>
        <dsp:cNvSpPr/>
      </dsp:nvSpPr>
      <dsp:spPr>
        <a:xfrm rot="6480000">
          <a:off x="4912883" y="2866485"/>
          <a:ext cx="396531" cy="50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82924"/>
            <a:satOff val="4875"/>
            <a:lumOff val="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990743" y="2910616"/>
        <a:ext cx="277572" cy="302097"/>
      </dsp:txXfrm>
    </dsp:sp>
    <dsp:sp modelId="{75F4BE12-60CB-49EF-BA61-236E75720671}">
      <dsp:nvSpPr>
        <dsp:cNvPr id="0" name=""/>
        <dsp:cNvSpPr/>
      </dsp:nvSpPr>
      <dsp:spPr>
        <a:xfrm>
          <a:off x="4015662" y="3448175"/>
          <a:ext cx="1491837" cy="1491837"/>
        </a:xfrm>
        <a:prstGeom prst="ellipse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Объект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4136" y="3666649"/>
        <a:ext cx="1054889" cy="1054889"/>
      </dsp:txXfrm>
    </dsp:sp>
    <dsp:sp modelId="{0AB728E1-96BC-419F-AFB3-129CF8004EBD}">
      <dsp:nvSpPr>
        <dsp:cNvPr id="0" name=""/>
        <dsp:cNvSpPr/>
      </dsp:nvSpPr>
      <dsp:spPr>
        <a:xfrm rot="10800000">
          <a:off x="3454532" y="3942346"/>
          <a:ext cx="396531" cy="50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573491" y="4043045"/>
        <a:ext cx="277572" cy="302097"/>
      </dsp:txXfrm>
    </dsp:sp>
    <dsp:sp modelId="{E3D1BBBB-8C73-4E71-8D3B-F293247F5446}">
      <dsp:nvSpPr>
        <dsp:cNvPr id="0" name=""/>
        <dsp:cNvSpPr/>
      </dsp:nvSpPr>
      <dsp:spPr>
        <a:xfrm>
          <a:off x="1775652" y="3448175"/>
          <a:ext cx="1491837" cy="1491837"/>
        </a:xfrm>
        <a:prstGeom prst="ellipse">
          <a:avLst/>
        </a:prstGeom>
        <a:solidFill>
          <a:schemeClr val="accent2">
            <a:hueOff val="7148772"/>
            <a:satOff val="14626"/>
            <a:lumOff val="558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Подчинение объекта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4126" y="3666649"/>
        <a:ext cx="1054889" cy="1054889"/>
      </dsp:txXfrm>
    </dsp:sp>
    <dsp:sp modelId="{B4F4F322-A984-43E1-92CD-8C13760FA62C}">
      <dsp:nvSpPr>
        <dsp:cNvPr id="0" name=""/>
        <dsp:cNvSpPr/>
      </dsp:nvSpPr>
      <dsp:spPr>
        <a:xfrm rot="15120000">
          <a:off x="1980672" y="2887832"/>
          <a:ext cx="396531" cy="50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148772"/>
            <a:satOff val="14626"/>
            <a:lumOff val="5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58532" y="3045099"/>
        <a:ext cx="277572" cy="302097"/>
      </dsp:txXfrm>
    </dsp:sp>
    <dsp:sp modelId="{99A18296-B5F3-4F76-9DFE-096380E750C9}">
      <dsp:nvSpPr>
        <dsp:cNvPr id="0" name=""/>
        <dsp:cNvSpPr/>
      </dsp:nvSpPr>
      <dsp:spPr>
        <a:xfrm>
          <a:off x="1083451" y="1317799"/>
          <a:ext cx="1491837" cy="1491837"/>
        </a:xfrm>
        <a:prstGeom prst="ellipse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Социальные нормы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1925" y="1536273"/>
        <a:ext cx="1054889" cy="1054889"/>
      </dsp:txXfrm>
    </dsp:sp>
    <dsp:sp modelId="{636CEFB0-2DAC-4711-AC29-01A276F21B11}">
      <dsp:nvSpPr>
        <dsp:cNvPr id="0" name=""/>
        <dsp:cNvSpPr/>
      </dsp:nvSpPr>
      <dsp:spPr>
        <a:xfrm rot="19440000">
          <a:off x="2528127" y="1160244"/>
          <a:ext cx="396531" cy="503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9487" y="1295904"/>
        <a:ext cx="277572" cy="302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D0E9-3A83-4D49-B013-C2EA09DB85CE}">
      <dsp:nvSpPr>
        <dsp:cNvPr id="0" name=""/>
        <dsp:cNvSpPr/>
      </dsp:nvSpPr>
      <dsp:spPr>
        <a:xfrm>
          <a:off x="0" y="275296"/>
          <a:ext cx="68407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333248" rIns="5309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Международные организации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5296"/>
        <a:ext cx="6840760" cy="831600"/>
      </dsp:txXfrm>
    </dsp:sp>
    <dsp:sp modelId="{D6173C64-DFE8-4087-A567-B726F70F51A6}">
      <dsp:nvSpPr>
        <dsp:cNvPr id="0" name=""/>
        <dsp:cNvSpPr/>
      </dsp:nvSpPr>
      <dsp:spPr>
        <a:xfrm>
          <a:off x="342038" y="39136"/>
          <a:ext cx="47885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Мегауровень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95" y="62193"/>
        <a:ext cx="4742418" cy="426206"/>
      </dsp:txXfrm>
    </dsp:sp>
    <dsp:sp modelId="{16D3B0EF-58CC-47CD-82FC-7486DFB6BAE8}">
      <dsp:nvSpPr>
        <dsp:cNvPr id="0" name=""/>
        <dsp:cNvSpPr/>
      </dsp:nvSpPr>
      <dsp:spPr>
        <a:xfrm>
          <a:off x="0" y="1429456"/>
          <a:ext cx="68407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333248" rIns="5309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Центральные органы государства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29456"/>
        <a:ext cx="6840760" cy="831600"/>
      </dsp:txXfrm>
    </dsp:sp>
    <dsp:sp modelId="{DC827CEB-5685-495E-8654-47258CFB5E52}">
      <dsp:nvSpPr>
        <dsp:cNvPr id="0" name=""/>
        <dsp:cNvSpPr/>
      </dsp:nvSpPr>
      <dsp:spPr>
        <a:xfrm>
          <a:off x="342038" y="1193296"/>
          <a:ext cx="47885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Макроуровень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95" y="1216353"/>
        <a:ext cx="4742418" cy="426206"/>
      </dsp:txXfrm>
    </dsp:sp>
    <dsp:sp modelId="{C04A0391-73C5-4FFE-908B-8D247B8AB997}">
      <dsp:nvSpPr>
        <dsp:cNvPr id="0" name=""/>
        <dsp:cNvSpPr/>
      </dsp:nvSpPr>
      <dsp:spPr>
        <a:xfrm>
          <a:off x="0" y="2583616"/>
          <a:ext cx="68407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333248" rIns="5309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организации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83616"/>
        <a:ext cx="6840760" cy="831600"/>
      </dsp:txXfrm>
    </dsp:sp>
    <dsp:sp modelId="{707529D6-ADD0-4EE3-BE0F-66BED4D1CE40}">
      <dsp:nvSpPr>
        <dsp:cNvPr id="0" name=""/>
        <dsp:cNvSpPr/>
      </dsp:nvSpPr>
      <dsp:spPr>
        <a:xfrm>
          <a:off x="342038" y="2347456"/>
          <a:ext cx="47885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Мезоуровень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95" y="2370513"/>
        <a:ext cx="4742418" cy="426206"/>
      </dsp:txXfrm>
    </dsp:sp>
    <dsp:sp modelId="{2FF9E986-7BC8-4035-920A-A50F1A92D75F}">
      <dsp:nvSpPr>
        <dsp:cNvPr id="0" name=""/>
        <dsp:cNvSpPr/>
      </dsp:nvSpPr>
      <dsp:spPr>
        <a:xfrm>
          <a:off x="0" y="3737776"/>
          <a:ext cx="684076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333248" rIns="5309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Первичные организации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37776"/>
        <a:ext cx="6840760" cy="831600"/>
      </dsp:txXfrm>
    </dsp:sp>
    <dsp:sp modelId="{99430811-62DC-426A-B35A-6133598DD311}">
      <dsp:nvSpPr>
        <dsp:cNvPr id="0" name=""/>
        <dsp:cNvSpPr/>
      </dsp:nvSpPr>
      <dsp:spPr>
        <a:xfrm>
          <a:off x="342038" y="3501616"/>
          <a:ext cx="47885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Микроуровень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095" y="3524673"/>
        <a:ext cx="4742418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2FE9A-0E6C-4CE6-978B-78CDDE9D8E6F}">
      <dsp:nvSpPr>
        <dsp:cNvPr id="0" name=""/>
        <dsp:cNvSpPr/>
      </dsp:nvSpPr>
      <dsp:spPr>
        <a:xfrm>
          <a:off x="1663055" y="345996"/>
          <a:ext cx="4193430" cy="1310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1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Демократическая </a:t>
          </a:r>
          <a:endParaRPr lang="ru-RU" sz="3200" kern="1200" dirty="0"/>
        </a:p>
      </dsp:txBody>
      <dsp:txXfrm>
        <a:off x="1663055" y="345996"/>
        <a:ext cx="4193430" cy="1310447"/>
      </dsp:txXfrm>
    </dsp:sp>
    <dsp:sp modelId="{6434E429-ABDA-4300-AA12-4B2FE7122E46}">
      <dsp:nvSpPr>
        <dsp:cNvPr id="0" name=""/>
        <dsp:cNvSpPr/>
      </dsp:nvSpPr>
      <dsp:spPr>
        <a:xfrm>
          <a:off x="1488329" y="156709"/>
          <a:ext cx="917313" cy="13759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EB6F2-C997-4AE3-AAC4-79FF2BD18654}">
      <dsp:nvSpPr>
        <dsp:cNvPr id="0" name=""/>
        <dsp:cNvSpPr/>
      </dsp:nvSpPr>
      <dsp:spPr>
        <a:xfrm>
          <a:off x="1663055" y="1995703"/>
          <a:ext cx="4193430" cy="1310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1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Авторитарная</a:t>
          </a:r>
          <a:endParaRPr lang="ru-RU" sz="3200" kern="1200" dirty="0"/>
        </a:p>
      </dsp:txBody>
      <dsp:txXfrm>
        <a:off x="1663055" y="1995703"/>
        <a:ext cx="4193430" cy="1310447"/>
      </dsp:txXfrm>
    </dsp:sp>
    <dsp:sp modelId="{AF79197C-F5E4-40A6-B8A2-5968B2EED0B2}">
      <dsp:nvSpPr>
        <dsp:cNvPr id="0" name=""/>
        <dsp:cNvSpPr/>
      </dsp:nvSpPr>
      <dsp:spPr>
        <a:xfrm>
          <a:off x="1488329" y="1806417"/>
          <a:ext cx="917313" cy="13759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BF7C3-C4C2-4323-94DA-511A7495854C}">
      <dsp:nvSpPr>
        <dsp:cNvPr id="0" name=""/>
        <dsp:cNvSpPr/>
      </dsp:nvSpPr>
      <dsp:spPr>
        <a:xfrm>
          <a:off x="1663055" y="3645411"/>
          <a:ext cx="4193430" cy="1310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1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Тоталитарная</a:t>
          </a:r>
          <a:endParaRPr lang="ru-RU" sz="3200" kern="1200" dirty="0"/>
        </a:p>
      </dsp:txBody>
      <dsp:txXfrm>
        <a:off x="1663055" y="3645411"/>
        <a:ext cx="4193430" cy="1310447"/>
      </dsp:txXfrm>
    </dsp:sp>
    <dsp:sp modelId="{35106623-DDF8-4C32-B961-7E515F21928E}">
      <dsp:nvSpPr>
        <dsp:cNvPr id="0" name=""/>
        <dsp:cNvSpPr/>
      </dsp:nvSpPr>
      <dsp:spPr>
        <a:xfrm>
          <a:off x="1488329" y="3456124"/>
          <a:ext cx="917313" cy="13759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E8849-670A-4B28-9DA7-7F671D1A31FD}">
      <dsp:nvSpPr>
        <dsp:cNvPr id="0" name=""/>
        <dsp:cNvSpPr/>
      </dsp:nvSpPr>
      <dsp:spPr>
        <a:xfrm>
          <a:off x="0" y="468999"/>
          <a:ext cx="8222443" cy="705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E1F36-A586-4BF3-8635-8FCB43E8E99B}">
      <dsp:nvSpPr>
        <dsp:cNvPr id="0" name=""/>
        <dsp:cNvSpPr/>
      </dsp:nvSpPr>
      <dsp:spPr>
        <a:xfrm>
          <a:off x="441023" y="55719"/>
          <a:ext cx="617433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Экономические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72" y="96068"/>
        <a:ext cx="6093632" cy="745862"/>
      </dsp:txXfrm>
    </dsp:sp>
    <dsp:sp modelId="{ABE3E4CD-675B-4AEA-8AF7-4B971EF9E485}">
      <dsp:nvSpPr>
        <dsp:cNvPr id="0" name=""/>
        <dsp:cNvSpPr/>
      </dsp:nvSpPr>
      <dsp:spPr>
        <a:xfrm>
          <a:off x="0" y="1739079"/>
          <a:ext cx="8222443" cy="705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553E6-EC81-48E0-94AF-44F120ECC22B}">
      <dsp:nvSpPr>
        <dsp:cNvPr id="0" name=""/>
        <dsp:cNvSpPr/>
      </dsp:nvSpPr>
      <dsp:spPr>
        <a:xfrm>
          <a:off x="441023" y="1325799"/>
          <a:ext cx="617433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социальные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72" y="1366148"/>
        <a:ext cx="6093632" cy="745862"/>
      </dsp:txXfrm>
    </dsp:sp>
    <dsp:sp modelId="{2FFFA1CD-3669-4E4E-9987-9E31349B1466}">
      <dsp:nvSpPr>
        <dsp:cNvPr id="0" name=""/>
        <dsp:cNvSpPr/>
      </dsp:nvSpPr>
      <dsp:spPr>
        <a:xfrm>
          <a:off x="0" y="3009160"/>
          <a:ext cx="8222443" cy="705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47C5B-F9C7-4E6F-98DC-8B27DB2EB1D5}">
      <dsp:nvSpPr>
        <dsp:cNvPr id="0" name=""/>
        <dsp:cNvSpPr/>
      </dsp:nvSpPr>
      <dsp:spPr>
        <a:xfrm>
          <a:off x="441023" y="2595880"/>
          <a:ext cx="617433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Культурно-информационные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72" y="2636229"/>
        <a:ext cx="6093632" cy="745862"/>
      </dsp:txXfrm>
    </dsp:sp>
    <dsp:sp modelId="{67E35D0B-65AE-46EA-8D6B-CF3112755B33}">
      <dsp:nvSpPr>
        <dsp:cNvPr id="0" name=""/>
        <dsp:cNvSpPr/>
      </dsp:nvSpPr>
      <dsp:spPr>
        <a:xfrm>
          <a:off x="0" y="4279240"/>
          <a:ext cx="8222443" cy="705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389B8-98AA-4AF8-BBB8-E47D5C423132}">
      <dsp:nvSpPr>
        <dsp:cNvPr id="0" name=""/>
        <dsp:cNvSpPr/>
      </dsp:nvSpPr>
      <dsp:spPr>
        <a:xfrm>
          <a:off x="441023" y="3865960"/>
          <a:ext cx="617433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силовые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372" y="3906309"/>
        <a:ext cx="609363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13692-5EF0-4743-8DA2-DA5A9AA8FC1D}">
      <dsp:nvSpPr>
        <dsp:cNvPr id="0" name=""/>
        <dsp:cNvSpPr/>
      </dsp:nvSpPr>
      <dsp:spPr>
        <a:xfrm>
          <a:off x="34" y="698233"/>
          <a:ext cx="3347070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Легитимность</a:t>
          </a:r>
          <a:endParaRPr lang="ru-RU" sz="2700" kern="1200" dirty="0"/>
        </a:p>
      </dsp:txBody>
      <dsp:txXfrm>
        <a:off x="34" y="698233"/>
        <a:ext cx="3347070" cy="777600"/>
      </dsp:txXfrm>
    </dsp:sp>
    <dsp:sp modelId="{283DC5E4-AD4D-4BC7-9570-CE4A1718E0ED}">
      <dsp:nvSpPr>
        <dsp:cNvPr id="0" name=""/>
        <dsp:cNvSpPr/>
      </dsp:nvSpPr>
      <dsp:spPr>
        <a:xfrm>
          <a:off x="34" y="1475833"/>
          <a:ext cx="3347070" cy="188993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u="none" kern="1200" dirty="0" smtClean="0"/>
            <a:t>согласие народа с властью</a:t>
          </a:r>
          <a:endParaRPr lang="ru-RU" sz="2700" kern="1200" dirty="0"/>
        </a:p>
      </dsp:txBody>
      <dsp:txXfrm>
        <a:off x="34" y="1475833"/>
        <a:ext cx="3347070" cy="1889932"/>
      </dsp:txXfrm>
    </dsp:sp>
    <dsp:sp modelId="{76DA7152-BE8B-4083-AD9B-15D80E8D9C98}">
      <dsp:nvSpPr>
        <dsp:cNvPr id="0" name=""/>
        <dsp:cNvSpPr/>
      </dsp:nvSpPr>
      <dsp:spPr>
        <a:xfrm>
          <a:off x="3815694" y="698233"/>
          <a:ext cx="3347070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Результативность</a:t>
          </a:r>
          <a:endParaRPr lang="ru-RU" sz="2700" kern="1200" dirty="0"/>
        </a:p>
      </dsp:txBody>
      <dsp:txXfrm>
        <a:off x="3815694" y="698233"/>
        <a:ext cx="3347070" cy="777600"/>
      </dsp:txXfrm>
    </dsp:sp>
    <dsp:sp modelId="{6850DA37-3B15-48D3-A710-2FA47700F3EF}">
      <dsp:nvSpPr>
        <dsp:cNvPr id="0" name=""/>
        <dsp:cNvSpPr/>
      </dsp:nvSpPr>
      <dsp:spPr>
        <a:xfrm>
          <a:off x="3815694" y="1475833"/>
          <a:ext cx="3347070" cy="188993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u="none" kern="1200" dirty="0" smtClean="0"/>
            <a:t>степень реализации запланированной деятельности</a:t>
          </a:r>
          <a:endParaRPr lang="ru-RU" sz="2700" kern="1200" dirty="0"/>
        </a:p>
      </dsp:txBody>
      <dsp:txXfrm>
        <a:off x="3815694" y="1475833"/>
        <a:ext cx="3347070" cy="1889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1030-BFDE-480A-BA18-FC2DDD401EC0}">
      <dsp:nvSpPr>
        <dsp:cNvPr id="0" name=""/>
        <dsp:cNvSpPr/>
      </dsp:nvSpPr>
      <dsp:spPr>
        <a:xfrm>
          <a:off x="571499" y="0"/>
          <a:ext cx="64770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51392-F967-426A-812B-87093E21D2AA}">
      <dsp:nvSpPr>
        <dsp:cNvPr id="0" name=""/>
        <dsp:cNvSpPr/>
      </dsp:nvSpPr>
      <dsp:spPr>
        <a:xfrm>
          <a:off x="4054" y="1219199"/>
          <a:ext cx="3651535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личная</a:t>
          </a:r>
          <a:endParaRPr lang="ru-RU" sz="5300" kern="1200" dirty="0"/>
        </a:p>
      </dsp:txBody>
      <dsp:txXfrm>
        <a:off x="83409" y="1298554"/>
        <a:ext cx="3492825" cy="1466890"/>
      </dsp:txXfrm>
    </dsp:sp>
    <dsp:sp modelId="{225836DE-C332-4A67-B724-8AC810388EAA}">
      <dsp:nvSpPr>
        <dsp:cNvPr id="0" name=""/>
        <dsp:cNvSpPr/>
      </dsp:nvSpPr>
      <dsp:spPr>
        <a:xfrm>
          <a:off x="3964409" y="1219199"/>
          <a:ext cx="3651535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публичная</a:t>
          </a:r>
          <a:endParaRPr lang="ru-RU" sz="5300" kern="1200" dirty="0"/>
        </a:p>
      </dsp:txBody>
      <dsp:txXfrm>
        <a:off x="4043764" y="1298554"/>
        <a:ext cx="3492825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17C6-B0FF-43A7-A243-DB529AEBFB4A}">
      <dsp:nvSpPr>
        <dsp:cNvPr id="0" name=""/>
        <dsp:cNvSpPr/>
      </dsp:nvSpPr>
      <dsp:spPr>
        <a:xfrm>
          <a:off x="0" y="0"/>
          <a:ext cx="6902655" cy="9542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Легальность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48" y="27948"/>
        <a:ext cx="5761337" cy="898321"/>
      </dsp:txXfrm>
    </dsp:sp>
    <dsp:sp modelId="{651C2894-BCD1-4CD7-ABDB-0A5A2932CB39}">
      <dsp:nvSpPr>
        <dsp:cNvPr id="0" name=""/>
        <dsp:cNvSpPr/>
      </dsp:nvSpPr>
      <dsp:spPr>
        <a:xfrm>
          <a:off x="515458" y="1086747"/>
          <a:ext cx="6902655" cy="954217"/>
        </a:xfrm>
        <a:prstGeom prst="roundRect">
          <a:avLst>
            <a:gd name="adj" fmla="val 10000"/>
          </a:avLst>
        </a:prstGeom>
        <a:solidFill>
          <a:schemeClr val="accent4">
            <a:hueOff val="-1507785"/>
            <a:satOff val="10526"/>
            <a:lumOff val="112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Верховенство </a:t>
          </a:r>
          <a:endParaRPr lang="ru-RU" sz="4000" kern="1200" dirty="0"/>
        </a:p>
      </dsp:txBody>
      <dsp:txXfrm>
        <a:off x="543406" y="1114695"/>
        <a:ext cx="5711060" cy="898321"/>
      </dsp:txXfrm>
    </dsp:sp>
    <dsp:sp modelId="{A330046E-179E-42B4-853C-919C099026B1}">
      <dsp:nvSpPr>
        <dsp:cNvPr id="0" name=""/>
        <dsp:cNvSpPr/>
      </dsp:nvSpPr>
      <dsp:spPr>
        <a:xfrm>
          <a:off x="1030916" y="2173495"/>
          <a:ext cx="6902655" cy="954217"/>
        </a:xfrm>
        <a:prstGeom prst="roundRect">
          <a:avLst>
            <a:gd name="adj" fmla="val 10000"/>
          </a:avLst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Публичность</a:t>
          </a:r>
          <a:endParaRPr lang="ru-RU" sz="4000" kern="1200" dirty="0"/>
        </a:p>
      </dsp:txBody>
      <dsp:txXfrm>
        <a:off x="1058864" y="2201443"/>
        <a:ext cx="5711060" cy="898321"/>
      </dsp:txXfrm>
    </dsp:sp>
    <dsp:sp modelId="{BCE206D5-CB97-4B54-BACC-528A6FDFB901}">
      <dsp:nvSpPr>
        <dsp:cNvPr id="0" name=""/>
        <dsp:cNvSpPr/>
      </dsp:nvSpPr>
      <dsp:spPr>
        <a:xfrm>
          <a:off x="1546374" y="3260242"/>
          <a:ext cx="6902655" cy="954217"/>
        </a:xfrm>
        <a:prstGeom prst="roundRect">
          <a:avLst>
            <a:gd name="adj" fmla="val 10000"/>
          </a:avLst>
        </a:prstGeom>
        <a:solidFill>
          <a:schemeClr val="accent4">
            <a:hueOff val="-4523356"/>
            <a:satOff val="31579"/>
            <a:lumOff val="338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Моноцентричность</a:t>
          </a:r>
          <a:endParaRPr lang="ru-RU" sz="4000" kern="1200" dirty="0"/>
        </a:p>
      </dsp:txBody>
      <dsp:txXfrm>
        <a:off x="1574322" y="3288190"/>
        <a:ext cx="5711060" cy="898321"/>
      </dsp:txXfrm>
    </dsp:sp>
    <dsp:sp modelId="{EF1AA4D2-FFF5-4526-9143-768699B67255}">
      <dsp:nvSpPr>
        <dsp:cNvPr id="0" name=""/>
        <dsp:cNvSpPr/>
      </dsp:nvSpPr>
      <dsp:spPr>
        <a:xfrm>
          <a:off x="2046715" y="4341332"/>
          <a:ext cx="6902655" cy="954217"/>
        </a:xfrm>
        <a:prstGeom prst="roundRect">
          <a:avLst>
            <a:gd name="adj" fmla="val 10000"/>
          </a:avLst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Многообразие ресурсов</a:t>
          </a:r>
          <a:endParaRPr lang="ru-RU" sz="4000" kern="1200" dirty="0"/>
        </a:p>
      </dsp:txBody>
      <dsp:txXfrm>
        <a:off x="2074663" y="4369280"/>
        <a:ext cx="5711060" cy="898321"/>
      </dsp:txXfrm>
    </dsp:sp>
    <dsp:sp modelId="{2302C1CB-DAC7-43AA-9C44-2E8F1E7E0DDD}">
      <dsp:nvSpPr>
        <dsp:cNvPr id="0" name=""/>
        <dsp:cNvSpPr/>
      </dsp:nvSpPr>
      <dsp:spPr>
        <a:xfrm>
          <a:off x="6282414" y="697108"/>
          <a:ext cx="620241" cy="62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6421968" y="697108"/>
        <a:ext cx="341133" cy="466731"/>
      </dsp:txXfrm>
    </dsp:sp>
    <dsp:sp modelId="{5F58FFCD-FE4B-4399-ACEF-39713D3A39FD}">
      <dsp:nvSpPr>
        <dsp:cNvPr id="0" name=""/>
        <dsp:cNvSpPr/>
      </dsp:nvSpPr>
      <dsp:spPr>
        <a:xfrm>
          <a:off x="6797872" y="1783856"/>
          <a:ext cx="620241" cy="62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140800"/>
            <a:satOff val="14049"/>
            <a:lumOff val="826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2140800"/>
              <a:satOff val="14049"/>
              <a:lumOff val="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6937426" y="1783856"/>
        <a:ext cx="341133" cy="466731"/>
      </dsp:txXfrm>
    </dsp:sp>
    <dsp:sp modelId="{EA8510B5-28EA-4EC3-BD45-CAD8F3622678}">
      <dsp:nvSpPr>
        <dsp:cNvPr id="0" name=""/>
        <dsp:cNvSpPr/>
      </dsp:nvSpPr>
      <dsp:spPr>
        <a:xfrm>
          <a:off x="7313330" y="2854700"/>
          <a:ext cx="620241" cy="62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281600"/>
            <a:satOff val="28098"/>
            <a:lumOff val="1652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4281600"/>
              <a:satOff val="28098"/>
              <a:lumOff val="1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7452884" y="2854700"/>
        <a:ext cx="341133" cy="466731"/>
      </dsp:txXfrm>
    </dsp:sp>
    <dsp:sp modelId="{24CAA886-B3C7-4C02-8F35-6CA43A26C440}">
      <dsp:nvSpPr>
        <dsp:cNvPr id="0" name=""/>
        <dsp:cNvSpPr/>
      </dsp:nvSpPr>
      <dsp:spPr>
        <a:xfrm>
          <a:off x="7828788" y="3952050"/>
          <a:ext cx="620241" cy="620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6422399"/>
            <a:satOff val="42147"/>
            <a:lumOff val="2478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6422399"/>
              <a:satOff val="42147"/>
              <a:lumOff val="2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7968342" y="3952050"/>
        <a:ext cx="341133" cy="466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531E3-A4AC-44CF-A172-3C48A613C541}">
      <dsp:nvSpPr>
        <dsp:cNvPr id="0" name=""/>
        <dsp:cNvSpPr/>
      </dsp:nvSpPr>
      <dsp:spPr>
        <a:xfrm>
          <a:off x="0" y="0"/>
          <a:ext cx="6336792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политической системы;</a:t>
          </a:r>
          <a:endParaRPr lang="ru-RU" sz="1900" kern="1200" dirty="0"/>
        </a:p>
      </dsp:txBody>
      <dsp:txXfrm>
        <a:off x="21425" y="21425"/>
        <a:ext cx="5461837" cy="688670"/>
      </dsp:txXfrm>
    </dsp:sp>
    <dsp:sp modelId="{CFAAA0AB-16E3-4E52-95CA-5E8A625C6CEB}">
      <dsp:nvSpPr>
        <dsp:cNvPr id="0" name=""/>
        <dsp:cNvSpPr/>
      </dsp:nvSpPr>
      <dsp:spPr>
        <a:xfrm>
          <a:off x="473202" y="833120"/>
          <a:ext cx="6336792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организация политической жизни и политических отношений;</a:t>
          </a:r>
          <a:endParaRPr lang="ru-RU" sz="1900" kern="1200"/>
        </a:p>
      </dsp:txBody>
      <dsp:txXfrm>
        <a:off x="494627" y="854545"/>
        <a:ext cx="5345251" cy="688669"/>
      </dsp:txXfrm>
    </dsp:sp>
    <dsp:sp modelId="{00BE36A5-DA57-403F-B630-2036112C1390}">
      <dsp:nvSpPr>
        <dsp:cNvPr id="0" name=""/>
        <dsp:cNvSpPr/>
      </dsp:nvSpPr>
      <dsp:spPr>
        <a:xfrm>
          <a:off x="946404" y="1666240"/>
          <a:ext cx="6336792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управление делами общества и государства;</a:t>
          </a:r>
          <a:endParaRPr lang="ru-RU" sz="1900" kern="1200"/>
        </a:p>
      </dsp:txBody>
      <dsp:txXfrm>
        <a:off x="967829" y="1687665"/>
        <a:ext cx="5345252" cy="688669"/>
      </dsp:txXfrm>
    </dsp:sp>
    <dsp:sp modelId="{9D3C6869-DA9F-49D4-A411-E897243A28B7}">
      <dsp:nvSpPr>
        <dsp:cNvPr id="0" name=""/>
        <dsp:cNvSpPr/>
      </dsp:nvSpPr>
      <dsp:spPr>
        <a:xfrm>
          <a:off x="1419605" y="2499360"/>
          <a:ext cx="6336792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руководство политическими процессами;</a:t>
          </a:r>
          <a:endParaRPr lang="ru-RU" sz="1900" kern="1200"/>
        </a:p>
      </dsp:txBody>
      <dsp:txXfrm>
        <a:off x="1441030" y="2520785"/>
        <a:ext cx="5345251" cy="688669"/>
      </dsp:txXfrm>
    </dsp:sp>
    <dsp:sp modelId="{6F2B0CC3-C284-4A0C-A2EF-EE80B47A36FF}">
      <dsp:nvSpPr>
        <dsp:cNvPr id="0" name=""/>
        <dsp:cNvSpPr/>
      </dsp:nvSpPr>
      <dsp:spPr>
        <a:xfrm>
          <a:off x="1892808" y="3332480"/>
          <a:ext cx="6336792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создание определенного типа правления.</a:t>
          </a:r>
          <a:endParaRPr lang="ru-RU" sz="1900" kern="1200"/>
        </a:p>
      </dsp:txBody>
      <dsp:txXfrm>
        <a:off x="1914233" y="3353905"/>
        <a:ext cx="5345251" cy="688669"/>
      </dsp:txXfrm>
    </dsp:sp>
    <dsp:sp modelId="{2EBD43EC-1806-4ACB-861E-ACE519E2A32D}">
      <dsp:nvSpPr>
        <dsp:cNvPr id="0" name=""/>
        <dsp:cNvSpPr/>
      </dsp:nvSpPr>
      <dsp:spPr>
        <a:xfrm>
          <a:off x="5861304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68289" y="534416"/>
        <a:ext cx="261518" cy="357805"/>
      </dsp:txXfrm>
    </dsp:sp>
    <dsp:sp modelId="{0992B99C-010A-4FC6-8960-C6B6A3B39DC7}">
      <dsp:nvSpPr>
        <dsp:cNvPr id="0" name=""/>
        <dsp:cNvSpPr/>
      </dsp:nvSpPr>
      <dsp:spPr>
        <a:xfrm>
          <a:off x="6334506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441491" y="1367536"/>
        <a:ext cx="261518" cy="357805"/>
      </dsp:txXfrm>
    </dsp:sp>
    <dsp:sp modelId="{EDADB67A-923F-4127-A0D9-9932C35CD300}">
      <dsp:nvSpPr>
        <dsp:cNvPr id="0" name=""/>
        <dsp:cNvSpPr/>
      </dsp:nvSpPr>
      <dsp:spPr>
        <a:xfrm>
          <a:off x="6807708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14693" y="2188464"/>
        <a:ext cx="261518" cy="357805"/>
      </dsp:txXfrm>
    </dsp:sp>
    <dsp:sp modelId="{8EB53E56-F749-4BC7-A7B9-C94B0C5E4E88}">
      <dsp:nvSpPr>
        <dsp:cNvPr id="0" name=""/>
        <dsp:cNvSpPr/>
      </dsp:nvSpPr>
      <dsp:spPr>
        <a:xfrm>
          <a:off x="7280909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387894" y="3029712"/>
        <a:ext cx="261518" cy="357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0F75B-2FF4-4347-9693-AC196E5E2EED}">
      <dsp:nvSpPr>
        <dsp:cNvPr id="0" name=""/>
        <dsp:cNvSpPr/>
      </dsp:nvSpPr>
      <dsp:spPr>
        <a:xfrm>
          <a:off x="0" y="587879"/>
          <a:ext cx="6912768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89E8C-C9A2-4403-8ADB-89B958F2E62A}">
      <dsp:nvSpPr>
        <dsp:cNvPr id="0" name=""/>
        <dsp:cNvSpPr/>
      </dsp:nvSpPr>
      <dsp:spPr>
        <a:xfrm>
          <a:off x="345638" y="41759"/>
          <a:ext cx="4838937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Государственная</a:t>
          </a:r>
          <a:endParaRPr lang="ru-RU" sz="3700" kern="1200" dirty="0"/>
        </a:p>
      </dsp:txBody>
      <dsp:txXfrm>
        <a:off x="398957" y="95078"/>
        <a:ext cx="4732299" cy="985602"/>
      </dsp:txXfrm>
    </dsp:sp>
    <dsp:sp modelId="{ACE7B0CA-C9A5-48EE-804C-5E712EB2E5AD}">
      <dsp:nvSpPr>
        <dsp:cNvPr id="0" name=""/>
        <dsp:cNvSpPr/>
      </dsp:nvSpPr>
      <dsp:spPr>
        <a:xfrm>
          <a:off x="0" y="2266200"/>
          <a:ext cx="6912768" cy="93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9C823-3DB3-48CB-AA51-CB5C0AED0B4F}">
      <dsp:nvSpPr>
        <dsp:cNvPr id="0" name=""/>
        <dsp:cNvSpPr/>
      </dsp:nvSpPr>
      <dsp:spPr>
        <a:xfrm>
          <a:off x="345638" y="1720080"/>
          <a:ext cx="4838937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Общественная</a:t>
          </a:r>
          <a:endParaRPr lang="ru-RU" sz="3700" kern="1200" dirty="0"/>
        </a:p>
      </dsp:txBody>
      <dsp:txXfrm>
        <a:off x="398957" y="1773399"/>
        <a:ext cx="4732299" cy="985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88AC7-816F-4E1B-B31A-35779BB50514}">
      <dsp:nvSpPr>
        <dsp:cNvPr id="0" name=""/>
        <dsp:cNvSpPr/>
      </dsp:nvSpPr>
      <dsp:spPr>
        <a:xfrm>
          <a:off x="-5990134" y="-917207"/>
          <a:ext cx="7135623" cy="7135623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5621E-95ED-4E2E-82C5-3DF61101C0C2}">
      <dsp:nvSpPr>
        <dsp:cNvPr id="0" name=""/>
        <dsp:cNvSpPr/>
      </dsp:nvSpPr>
      <dsp:spPr>
        <a:xfrm>
          <a:off x="371879" y="240992"/>
          <a:ext cx="8521837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Является властью публичной</a:t>
          </a:r>
          <a:endParaRPr lang="ru-RU" sz="2300" kern="1200" dirty="0"/>
        </a:p>
      </dsp:txBody>
      <dsp:txXfrm>
        <a:off x="371879" y="240992"/>
        <a:ext cx="8521837" cy="481773"/>
      </dsp:txXfrm>
    </dsp:sp>
    <dsp:sp modelId="{54E0CDDD-6BCF-451C-AB5C-5ED96D22FB4B}">
      <dsp:nvSpPr>
        <dsp:cNvPr id="0" name=""/>
        <dsp:cNvSpPr/>
      </dsp:nvSpPr>
      <dsp:spPr>
        <a:xfrm>
          <a:off x="70771" y="180771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C982A-CAAF-48F9-8388-5C139FDF2630}">
      <dsp:nvSpPr>
        <dsp:cNvPr id="0" name=""/>
        <dsp:cNvSpPr/>
      </dsp:nvSpPr>
      <dsp:spPr>
        <a:xfrm>
          <a:off x="808169" y="964077"/>
          <a:ext cx="8085547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Является властью политической</a:t>
          </a:r>
          <a:endParaRPr lang="ru-RU" sz="2300" kern="1200" dirty="0"/>
        </a:p>
      </dsp:txBody>
      <dsp:txXfrm>
        <a:off x="808169" y="964077"/>
        <a:ext cx="8085547" cy="481773"/>
      </dsp:txXfrm>
    </dsp:sp>
    <dsp:sp modelId="{349FCAE4-4859-4D47-8C40-6F7AF39A27ED}">
      <dsp:nvSpPr>
        <dsp:cNvPr id="0" name=""/>
        <dsp:cNvSpPr/>
      </dsp:nvSpPr>
      <dsp:spPr>
        <a:xfrm>
          <a:off x="507060" y="903855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A86C4-E24D-4E23-8364-8CAD9D43D1BC}">
      <dsp:nvSpPr>
        <dsp:cNvPr id="0" name=""/>
        <dsp:cNvSpPr/>
      </dsp:nvSpPr>
      <dsp:spPr>
        <a:xfrm>
          <a:off x="1047253" y="1686632"/>
          <a:ext cx="7846463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Является властью суверенной</a:t>
          </a:r>
          <a:endParaRPr lang="ru-RU" sz="2300" kern="1200" dirty="0"/>
        </a:p>
      </dsp:txBody>
      <dsp:txXfrm>
        <a:off x="1047253" y="1686632"/>
        <a:ext cx="7846463" cy="481773"/>
      </dsp:txXfrm>
    </dsp:sp>
    <dsp:sp modelId="{FF82E89D-0DA5-4208-A554-8EF9B79F4A31}">
      <dsp:nvSpPr>
        <dsp:cNvPr id="0" name=""/>
        <dsp:cNvSpPr/>
      </dsp:nvSpPr>
      <dsp:spPr>
        <a:xfrm>
          <a:off x="746145" y="1626410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CB70C-0AB6-4716-958F-43D1CE65C05E}">
      <dsp:nvSpPr>
        <dsp:cNvPr id="0" name=""/>
        <dsp:cNvSpPr/>
      </dsp:nvSpPr>
      <dsp:spPr>
        <a:xfrm>
          <a:off x="1123591" y="2409717"/>
          <a:ext cx="7770125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Осуществляется на постоянной основе</a:t>
          </a:r>
          <a:endParaRPr lang="ru-RU" sz="2300" kern="1200" dirty="0"/>
        </a:p>
      </dsp:txBody>
      <dsp:txXfrm>
        <a:off x="1123591" y="2409717"/>
        <a:ext cx="7770125" cy="481773"/>
      </dsp:txXfrm>
    </dsp:sp>
    <dsp:sp modelId="{36A2C0A6-F3A9-46CF-928F-30DB82E7AF94}">
      <dsp:nvSpPr>
        <dsp:cNvPr id="0" name=""/>
        <dsp:cNvSpPr/>
      </dsp:nvSpPr>
      <dsp:spPr>
        <a:xfrm>
          <a:off x="822482" y="2349495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D758D-E2BE-4B74-A1C7-A9B5A438ACE5}">
      <dsp:nvSpPr>
        <dsp:cNvPr id="0" name=""/>
        <dsp:cNvSpPr/>
      </dsp:nvSpPr>
      <dsp:spPr>
        <a:xfrm>
          <a:off x="1047253" y="3132801"/>
          <a:ext cx="7846463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Обладает монопольным правом на применение насилия</a:t>
          </a:r>
          <a:endParaRPr lang="ru-RU" sz="2300" kern="1200" dirty="0"/>
        </a:p>
      </dsp:txBody>
      <dsp:txXfrm>
        <a:off x="1047253" y="3132801"/>
        <a:ext cx="7846463" cy="481773"/>
      </dsp:txXfrm>
    </dsp:sp>
    <dsp:sp modelId="{77E5EAFE-573C-409F-B4A2-E662C1BCBCFE}">
      <dsp:nvSpPr>
        <dsp:cNvPr id="0" name=""/>
        <dsp:cNvSpPr/>
      </dsp:nvSpPr>
      <dsp:spPr>
        <a:xfrm>
          <a:off x="746145" y="3072580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62FD-A892-4C65-9968-5BA6BFFB9F61}">
      <dsp:nvSpPr>
        <dsp:cNvPr id="0" name=""/>
        <dsp:cNvSpPr/>
      </dsp:nvSpPr>
      <dsp:spPr>
        <a:xfrm>
          <a:off x="808169" y="3855356"/>
          <a:ext cx="8085547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Обладает монопольным правом на налогообложение</a:t>
          </a:r>
          <a:endParaRPr lang="ru-RU" sz="2300" kern="1200" dirty="0"/>
        </a:p>
      </dsp:txBody>
      <dsp:txXfrm>
        <a:off x="808169" y="3855356"/>
        <a:ext cx="8085547" cy="481773"/>
      </dsp:txXfrm>
    </dsp:sp>
    <dsp:sp modelId="{712FA088-2EF9-4B81-965B-38B4E0D48EFE}">
      <dsp:nvSpPr>
        <dsp:cNvPr id="0" name=""/>
        <dsp:cNvSpPr/>
      </dsp:nvSpPr>
      <dsp:spPr>
        <a:xfrm>
          <a:off x="507060" y="3795134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EC259-4D74-4343-A8FE-1C419B190FE9}">
      <dsp:nvSpPr>
        <dsp:cNvPr id="0" name=""/>
        <dsp:cNvSpPr/>
      </dsp:nvSpPr>
      <dsp:spPr>
        <a:xfrm>
          <a:off x="371879" y="4578441"/>
          <a:ext cx="8521837" cy="481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4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Издает нормативно-правовые акты</a:t>
          </a:r>
          <a:endParaRPr lang="ru-RU" sz="2300" kern="1200" dirty="0"/>
        </a:p>
      </dsp:txBody>
      <dsp:txXfrm>
        <a:off x="371879" y="4578441"/>
        <a:ext cx="8521837" cy="481773"/>
      </dsp:txXfrm>
    </dsp:sp>
    <dsp:sp modelId="{A8D31306-A67B-4042-8284-262526998611}">
      <dsp:nvSpPr>
        <dsp:cNvPr id="0" name=""/>
        <dsp:cNvSpPr/>
      </dsp:nvSpPr>
      <dsp:spPr>
        <a:xfrm>
          <a:off x="70771" y="4518219"/>
          <a:ext cx="602217" cy="6022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6B48D-0EA1-4531-BB40-2F58F654FFA4}">
      <dsp:nvSpPr>
        <dsp:cNvPr id="0" name=""/>
        <dsp:cNvSpPr/>
      </dsp:nvSpPr>
      <dsp:spPr>
        <a:xfrm>
          <a:off x="0" y="464019"/>
          <a:ext cx="778720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22F8-2C78-4CA5-8E40-84F1A5AE1CCF}">
      <dsp:nvSpPr>
        <dsp:cNvPr id="0" name=""/>
        <dsp:cNvSpPr/>
      </dsp:nvSpPr>
      <dsp:spPr>
        <a:xfrm>
          <a:off x="389360" y="6459"/>
          <a:ext cx="545104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37" tIns="0" rIns="20603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Законодательная</a:t>
          </a:r>
          <a:endParaRPr lang="ru-RU" sz="3100" kern="1200" dirty="0"/>
        </a:p>
      </dsp:txBody>
      <dsp:txXfrm>
        <a:off x="434032" y="51131"/>
        <a:ext cx="5361701" cy="825776"/>
      </dsp:txXfrm>
    </dsp:sp>
    <dsp:sp modelId="{9B70F4A7-FCEB-475D-91BF-68BE6754998D}">
      <dsp:nvSpPr>
        <dsp:cNvPr id="0" name=""/>
        <dsp:cNvSpPr/>
      </dsp:nvSpPr>
      <dsp:spPr>
        <a:xfrm>
          <a:off x="0" y="1870179"/>
          <a:ext cx="778720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DB7E2-0D9B-4E50-A8BC-E496AB8F9762}">
      <dsp:nvSpPr>
        <dsp:cNvPr id="0" name=""/>
        <dsp:cNvSpPr/>
      </dsp:nvSpPr>
      <dsp:spPr>
        <a:xfrm>
          <a:off x="389360" y="1412619"/>
          <a:ext cx="545104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37" tIns="0" rIns="20603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Исполнительная</a:t>
          </a:r>
          <a:endParaRPr lang="ru-RU" sz="3100" kern="1200" dirty="0"/>
        </a:p>
      </dsp:txBody>
      <dsp:txXfrm>
        <a:off x="434032" y="1457291"/>
        <a:ext cx="5361701" cy="825776"/>
      </dsp:txXfrm>
    </dsp:sp>
    <dsp:sp modelId="{D348797B-FF26-4725-A2B6-9087A31AAAF4}">
      <dsp:nvSpPr>
        <dsp:cNvPr id="0" name=""/>
        <dsp:cNvSpPr/>
      </dsp:nvSpPr>
      <dsp:spPr>
        <a:xfrm>
          <a:off x="0" y="3276340"/>
          <a:ext cx="7787208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63347-485D-471D-A7CE-551B998FEFCD}">
      <dsp:nvSpPr>
        <dsp:cNvPr id="0" name=""/>
        <dsp:cNvSpPr/>
      </dsp:nvSpPr>
      <dsp:spPr>
        <a:xfrm>
          <a:off x="389360" y="2818780"/>
          <a:ext cx="545104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37" tIns="0" rIns="20603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Судебная</a:t>
          </a:r>
          <a:endParaRPr lang="ru-RU" sz="3100" kern="1200" dirty="0"/>
        </a:p>
      </dsp:txBody>
      <dsp:txXfrm>
        <a:off x="434032" y="2863452"/>
        <a:ext cx="536170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25.05.2018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42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Политическая власть обычно разделяется на: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государственную - осуществляется государством в форме формальных законов, указов и пр. с санкциями за их неисполнение. Субъект этой власти - государство в лице официальных государственных органов власти;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общественную (партийную, профсоюзную, средств массовой информации) – осуществляется организациями преимущественно через неформальное влияние на общественное мнение.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понятие "политическая власть" шире понятия "государственная власть".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8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Государственная власть: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-является властью публичной ( официально управляет делами всего общества в целом) и политической, т.е. она регулирует отношения между большими и малыми социальными группами и, будучи относительно обособлена от общества (социально неоднородного в лице классов, этносов, наций, национальных меньшинств и т.п.), руководит им в интересах той его части, большей или меньшей, которая овладела этой властью (служит инструментом реализации воли политических сил, стоящих у власти);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-является суверенной властью, т.е. в сфере государственных дел обладает верховенством, самостоятельностью и независимостью по отношению к какой-либо иной власти как внутри государства ,так и за его пределами;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-осуществляется на постоянной основе специальным аппаратом власти (государственным аппаратом);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-обладает монопольным правом применять принуждение на территории своего действия (территории государства);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-обладает монопольным правом налогообложения определенных лиц, находящихся на территории государства ( для формирования бюджета - казны государства 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-распространяется на всех лиц (физических, юридических),находящихся на территории государства (исключение: например, иностранные дипломаты);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-издает нормативно-правовые акты.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8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1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4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широте распространения: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международные организации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мегауровень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центральные органы государства (макроуровень), региональ­ные организации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мезоуровень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власть в первичных организациях и малых группах (микроуровень).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44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способам взаимодействия субъекта и объекта (по режиму правления):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демократическая, авторитарная, тоталитарная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понятием «Власть» связано понятие «властные полномочия» - это объём прав, которыми располагает руководитель при принятии решений. Организация «пронизана» отношениями власти, без неё нет порядка.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1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власти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 власти - человек, общность людей, организация, осуществляющая власть;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 субъекта власти, т.е. выражение им воли по отношению к тому, над кем он осуществляет власть, сопровождаемый угрозой применения санкций в случае неповиновения;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 власти - человек, общность людей, организация, над кем осуществляется власть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подчинение объекта власти приказу;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общественные нормы, устанавливающие, что отдающий приказы имеет на это право, а тот, кого эти приказы касаются, обязан подчиниться приказам осуществляющего власть.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1515-A1FF-4FBE-B0E2-0DE1764B59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3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возникновения властных отношений необходимо, чтобы субъект обладал рядом качеств. Прежде всего это желание властвовать, воля к власти, проявляющаяся в распоряжениях или приказах.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желания руководить и готовности брать на себя ответственность субъект власти должен быть компетентным, знать суть дела, состояние и настроение подчиненных, уметь использовать ресурсы, обладать авторитетом. Для политической власти важнейшее значение имеет организованность субъекта. Конечно, реальные носители власти в разной степени наделены всеми этими качествами.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3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0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экономические ресурсы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материальные ценности, необходимые для общественного производства и потребления: средства производства, земля, полезные ископаемые, продукты питания, деньги как их всеобщий эквивалент.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Социальные ресурсы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понижать или повышать социальный статус человека, его место в социальной стратификации. Это возможность воздействовать на такие показатели, как должность, престиж, образование, медицинское обслуживание, социальное обеспечение, льготы и т.д.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Культурно-информационные ресурсы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знания и информация, а также средства их производства и распространения: институты науки и образования, СМИ и др. Как считает известный американский социолог О.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Тоффлер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21 веке традиционные ресурсы власти, такие как сила и богатство, утрачивают свое влияние, хотя и не исчезают полностью. Истинную же власть приобретают знания и информация. Они становятся важнейшим ресурсом власти.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Силовые ресурсы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оружие и средства физического принуждения, а также специально подготовленные для их применения люди. Их ядро составляют армия, полиция, службы безопасности, суд и прокуратура с их вещественными атрибутами: зданиями, снаряжением, тюрьмами и т.п. Этот вид ресурсов традиционно считается наиболее эффективным источником власти, поскольку его использование способно лишить человека высших ценностей: жизни, свободы и имущества.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Ресурсы власти могут использоваться для наказания, для поощрения, для убеждения и для принуждения. Наказание, поощрение, убеждение, принуждение – это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осуществления власти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3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Легитимность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согласие народа с властью, когда он добровольно признаёт за ней право принимать обязательные решения.</a:t>
            </a: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Результативность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степень реализации запланированной деятельности и достижения запланированных результатов.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5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             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легальность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(формально-юридическая законность)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использовании силы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«монополия на законное насилие»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 М. Веберу);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             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верховенство (суверенность)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обязательность решений власти для общества и, соответственно, других видов власти;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             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публичность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всеобщность (обращение ко всем гражданам) и безличность (обращение от имени всего общества в форме права-закона);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             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моноцентричность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наличие единого центра принятия решений;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             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многообразие ресурсов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(принудительных, экономических, информационных и других).</a:t>
            </a:r>
          </a:p>
          <a:p>
            <a:r>
              <a:rPr lang="ru-RU" dirty="0" smtClean="0"/>
              <a:t>6)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Легитимность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─ это согласие народа с властью, народ добровольно признаёт за властью право принимать обязательные решения;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0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25.05.2018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25.05.2018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25.05.2018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25.05.2018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25.05.2018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25.05.2018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25.05.2018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25.05.2018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25.05.2018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25.05.2018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3600400"/>
          </a:xfrm>
        </p:spPr>
        <p:txBody>
          <a:bodyPr>
            <a:normAutofit/>
          </a:bodyPr>
          <a:lstStyle/>
          <a:p>
            <a:pPr algn="ctr" fontAlgn="base"/>
            <a:r>
              <a:rPr lang="ru-RU" sz="4800" dirty="0" smtClean="0">
                <a:latin typeface="Bookman Old Style" panose="02050604050505020204" pitchFamily="18" charset="0"/>
              </a:rPr>
              <a:t>Понятие </a:t>
            </a:r>
            <a:r>
              <a:rPr lang="ru-RU" sz="4800" dirty="0">
                <a:latin typeface="Bookman Old Style" panose="02050604050505020204" pitchFamily="18" charset="0"/>
              </a:rPr>
              <a:t>власти. Политическая система. Структура и функции политической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16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6435889"/>
              </p:ext>
            </p:extLst>
          </p:nvPr>
        </p:nvGraphicFramePr>
        <p:xfrm>
          <a:off x="762000" y="1772816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5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Политическая власть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оказывать влияние на других людей и отстаивать свои интересы в рамках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refpolit.ru/images/pic/vl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6"/>
          <a:stretch/>
        </p:blipFill>
        <p:spPr bwMode="auto">
          <a:xfrm>
            <a:off x="0" y="2348881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79512" y="1556792"/>
          <a:ext cx="89644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9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политической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7585060"/>
              </p:ext>
            </p:extLst>
          </p:nvPr>
        </p:nvGraphicFramePr>
        <p:xfrm>
          <a:off x="457200" y="2060848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072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политической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259632" y="2132856"/>
          <a:ext cx="69127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Государственная власть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75470"/>
            <a:ext cx="9144000" cy="1377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государства подчинять своей воле структурные элементы общества, опираясь на специальный аппарат принуждения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194" name="Picture 2" descr="http://nsrd.ru/storage/pub/foto/546378eb068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4"/>
          <a:stretch/>
        </p:blipFill>
        <p:spPr bwMode="auto">
          <a:xfrm>
            <a:off x="0" y="2893678"/>
            <a:ext cx="9145556" cy="39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Признаки государственной власти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79512" y="1556792"/>
          <a:ext cx="89644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3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государственной власти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84785"/>
          <a:ext cx="9143999" cy="5373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2200"/>
                <a:gridCol w="2771799"/>
              </a:tblGrid>
              <a:tr h="125008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политической системы общества, организация ее политической жизни, обеспечивает господство и руководство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Организационная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78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конкретных управленческих решений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78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соблюдения в обществе норм и правил правления власти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Контрольная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78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авторитета власти, воспитание граждан сознательного законопослушания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Воспитательная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78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необходимости, быстрое объединение граждан, оперативное принятие решений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9144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Выполните упражнение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/>
              <a:t>Определите, политическую или уже государственную власть реализуют данные субъекты власти.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i814.photobucket.com/albums/zz66/AyameXP/graphic%20contest/GCbut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939145"/>
            <a:ext cx="9144000" cy="391885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2708919"/>
          <a:ext cx="9144000" cy="413637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12160"/>
                <a:gridCol w="3131840"/>
              </a:tblGrid>
              <a:tr h="8272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Политические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партии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72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правительство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72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Политическая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элита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72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Общественно-политические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движения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72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Президент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44624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Выполните упражнение</a:t>
            </a:r>
          </a:p>
          <a:p>
            <a:pPr algn="ctr"/>
            <a:r>
              <a:rPr lang="ru-RU" sz="3200" dirty="0"/>
              <a:t>Заполните таблицу, вспомнив функции ветвей власти и органы/институты, представляющие их.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i814.photobucket.com/albums/zz66/AyameXP/graphic%20contest/GCbut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939145"/>
            <a:ext cx="9144000" cy="391885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1" y="2568303"/>
          <a:ext cx="9144000" cy="428969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1448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Ветви власти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Законодательная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Исполнительная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Судебная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724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Функции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724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Институты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joghfjyj0a.xn--p1ai/uploads/media/illustration/418/puppetdreamstime_4318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" y="-25694"/>
            <a:ext cx="9178259" cy="68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643641"/>
            <a:ext cx="4413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ВЛАСТЬ</a:t>
            </a:r>
            <a:endParaRPr lang="en-US" sz="8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0419328"/>
              </p:ext>
            </p:extLst>
          </p:nvPr>
        </p:nvGraphicFramePr>
        <p:xfrm>
          <a:off x="899592" y="1916832"/>
          <a:ext cx="7787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2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331640" y="1844824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4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-1260648" y="1556792"/>
          <a:ext cx="7344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img-fotki.yandex.ru/get/6622/96083854.1/0_8fdfa_ff6a6ad2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50541"/>
            <a:ext cx="2771800" cy="27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-energo.ru/images/photo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7" y="1451492"/>
            <a:ext cx="2619503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.informpskov.ru/presentation/dsk50/khruschev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41" y="3141813"/>
            <a:ext cx="3536159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власти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03463"/>
          <a:ext cx="9143999" cy="547244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339752"/>
                <a:gridCol w="6804247"/>
              </a:tblGrid>
              <a:tr h="583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власти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осуществления власти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5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 попросила дочь помыть посуду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Начальник объявил выговор работнику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14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Партия А. под страхом исключения из партии указала голосовать против принятия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законопроекта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14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Новочеремушкинский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районный суд вынес приговор, согласно которому гражданин А. был осужден к 10 годам лишения свободы.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Сотрудник полиции попросил предъявить документы.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988840"/>
          <a:ext cx="2339752" cy="484548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339752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0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политическая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3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848872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вер­ные суж­де­ния о по­ли­ти­ке и за­пи­ши­те цифры, под ко­то­ры­ми они указаны.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Внешняя по­ли­ти­ка яв­ля­ет­ся про­дол­же­ни­ем внутренней, ибо она опре­де­ля­ет­ся це­ля­ми и за­да­ча­ми внут­рен­не­го развития.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Политика в об­ще­стве не опре­де­ля­ет и не может опре­де­лять общих кол­лек­тив­ных устрем­ле­ний и целей.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Политики не­ред­ко ока­зы­ва­ют­ся перед дилеммой: либо при­ни­мать не­по­пу­ляр­ные меры, либо, от­ка­зав­шись от этого, еще более ухуд­шить си­ту­а­цию в стране.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Государство яв­ля­ет­ся одним из ос­нов­ных субъ­ек­тов политики.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Политика — это сфера деятельности, свя­зан­ная с рас­пре­де­ле­ни­ем и осу­ществ­ле­ни­ем вла­сти ис­клю­чи­тель­но внут­ри государства.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pc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134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95714"/>
            <a:ext cx="7992888" cy="524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 Z воз­гла­вил по­пу­ляр­ный в на­ро­де на­след­ник пра­вя­щей династии. Какая ин­фор­ма­ция из пе­ре­чис­лен­ной ниже сви­де­тель­ству­ет о том, что по­ли­ти­че­ское ли­дер­ство в го­су­дар­стве Z может быть оха­рак­те­ри­зо­ва­но как традиционное? Вы­бе­ри­те вер­ные по­ло­же­ния и за­пи­ши­те цифры, под ко­то­ры­ми они указаны.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Авторитет главы ос­но­ван на су­ще­ству­ю­щих в стра­не обычаях.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Политическое ли­дер­ство ха­рак­те­ри­зу­ет вера граж­дан в необыкновенные, вы­да­ю­щи­е­ся ка­че­ства вождя.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Лидер осу­ществ­ля­ет по­ли­ти­че­скую власть на ос­но­ве за­ко­нов и в рам­ках законов.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Члены об­ще­ства ис­пы­ты­ва­ют по от­но­ше­нию к ли­де­ру од­но­вре­мен­но и чув­ство любви, и чув­ство страха.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Лидерство опи­ра­ет­ся на при­выч­ку к подчинению.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Ком­пе­тен­ция ли­де­ра четко очер­чи­ва­ет­ся кон­сти­ту­ци­ей и нормативно-правовыми актами.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pc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15|51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08639"/>
            <a:ext cx="78488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поручено подготовить развёрнутый ответ по теме «Политическая власть». Составьте план, в соответствии с которым Вы будете освещать эту тему. План должен содержать не менее трёх пунктов, из которых два или более детализированы в подпунктах.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704856" cy="547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вер­ные суж­де­ния о ли­дер­стве и за­пи­ши­те цифры, под ко­то­ры­ми они указаны.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Формальное ли­дер­ство может быть оха­рак­те­ри­зо­ва­но как управ­лен­че­ский статус, со­ци­аль­ная позиция, свя­зан­ная с при­ня­ти­ем власт­ных решений.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Чем проч­нее идео­ло­ги­че­ские убеж­де­ния лидера, тем более вероятно, что эти убеж­де­ния по­вли­я­ют на его ру­ко­во­дя­щую деятельность. 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Влияние ли­де­ра все­гда опи­ра­ет­ся на пря­мое при­ме­не­ние силы, с по­мо­щью ко­то­рой он до­би­ва­ет­ся при­зна­ния пра­во­мер­но­сти сво­е­го руководства.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Власть тра­ди­ци­он­но­го ли­де­ра ос­но­вы­ва­ет­ся на своде пра­во­вых норм, при­знан­ных всем обществом, его ком­пе­тен­ция четко очер­чи­ва­ет­ся кон­сти­ту­ци­ей и нормативно-правовыми актами.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Харизматичного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ли­де­ра окру­жа­ю­щие склон­ны на­де­лять свой­ства­ми исключительности, сверхъестественности, непогрешимости.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pc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125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748883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смысл обществоведы вкладывают в понятие «политический лидер»? Привлекая знания обществоведческого курса, составьте два предложения: одно предложение, содержащее информацию о типах лидерства, и одно предложение, раскрывающее любую из функций политического лидера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62068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Что такое общество?</a:t>
            </a:r>
            <a:endParaRPr lang="ru-R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40732"/>
            <a:ext cx="4248472" cy="1992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ВЛАСТЬ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276872"/>
            <a:ext cx="4248472" cy="4464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влиять на поведение других людей независимо от их согласия или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несогласия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40732"/>
            <a:ext cx="4248472" cy="1992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ВЛИЯНИЕ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2276872"/>
            <a:ext cx="4248472" cy="4464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воздействовать на других людей, их поведение, отношение, ощущения различными способами</a:t>
            </a:r>
          </a:p>
        </p:txBody>
      </p:sp>
    </p:spTree>
    <p:extLst>
      <p:ext uri="{BB962C8B-B14F-4D97-AF65-F5344CB8AC3E}">
        <p14:creationId xmlns:p14="http://schemas.microsoft.com/office/powerpoint/2010/main" val="1834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7950387"/>
              </p:ext>
            </p:extLst>
          </p:nvPr>
        </p:nvGraphicFramePr>
        <p:xfrm>
          <a:off x="827584" y="1700808"/>
          <a:ext cx="728315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7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Субъект власти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4536504" cy="345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воплощает активное, направляющее начало власти</a:t>
            </a:r>
          </a:p>
        </p:txBody>
      </p:sp>
      <p:pic>
        <p:nvPicPr>
          <p:cNvPr id="1028" name="Picture 4" descr="http://cs416528.vk.me/v416528322/3c8e/f8N2GzF0P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28190"/>
            <a:ext cx="3800966" cy="44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7200" y="5301208"/>
            <a:ext cx="454684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человек, организация, общность людей, например народ, или даже мировое сообщество, объединенное в ООН</a:t>
            </a:r>
          </a:p>
        </p:txBody>
      </p:sp>
    </p:spTree>
    <p:extLst>
      <p:ext uri="{BB962C8B-B14F-4D97-AF65-F5344CB8AC3E}">
        <p14:creationId xmlns:p14="http://schemas.microsoft.com/office/powerpoint/2010/main" val="2482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Объекты власти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27984" y="1628800"/>
            <a:ext cx="4536504" cy="345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то, на что направлена деятельность субъекта власти</a:t>
            </a:r>
          </a:p>
        </p:txBody>
      </p:sp>
      <p:pic>
        <p:nvPicPr>
          <p:cNvPr id="1028" name="Picture 4" descr="http://cs416528.vk.me/v416528322/3c8e/f8N2GzF0P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4" y="1988840"/>
            <a:ext cx="42470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17640" y="5301208"/>
            <a:ext cx="454684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индивид, социальная группа, масса, класс</a:t>
            </a:r>
          </a:p>
        </p:txBody>
      </p:sp>
    </p:spTree>
    <p:extLst>
      <p:ext uri="{BB962C8B-B14F-4D97-AF65-F5344CB8AC3E}">
        <p14:creationId xmlns:p14="http://schemas.microsoft.com/office/powerpoint/2010/main" val="1392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81269605"/>
              </p:ext>
            </p:extLst>
          </p:nvPr>
        </p:nvGraphicFramePr>
        <p:xfrm>
          <a:off x="323528" y="1628800"/>
          <a:ext cx="88204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Ресурсы </a:t>
            </a:r>
            <a:r>
              <a:rPr lang="ru-RU" sz="3200" dirty="0"/>
              <a:t>– средства, которые используются для обеспечения влияния субъекта на объект </a:t>
            </a:r>
            <a:r>
              <a:rPr lang="ru-RU" sz="3200" dirty="0" smtClean="0"/>
              <a:t>власти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9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Эффективность власти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9311965"/>
              </p:ext>
            </p:extLst>
          </p:nvPr>
        </p:nvGraphicFramePr>
        <p:xfrm>
          <a:off x="1187624" y="1556792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9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легитимности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84784"/>
          <a:ext cx="9108504" cy="537321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12504"/>
              </a:tblGrid>
              <a:tr h="109667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Традиционалистская</a:t>
                      </a:r>
                      <a:r>
                        <a:rPr lang="ru-RU" sz="2000" b="1" baseline="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(наследственная</a:t>
                      </a: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легитимность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Харизматическая</a:t>
                      </a:r>
                      <a:endParaRPr lang="ru-RU" sz="20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ru-RU" sz="20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(личностная)</a:t>
                      </a:r>
                      <a:endParaRPr lang="ru-RU" sz="20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ru-RU" sz="20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легитимность</a:t>
                      </a:r>
                      <a:endParaRPr lang="ru-RU" sz="20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Плебисцитарная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(выборная)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легитимность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653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Авторитет «вечно вчерашнего» (авторитет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нравов, освященных исконной значимостью и привычной ориентацией на их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соблюдение)</a:t>
                      </a:r>
                      <a:endParaRPr lang="ru-RU" sz="20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«Авторитет 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внеобыденного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личного дара (харизмы), полная личная преданность и личное доверие, вызываемое наличием качеств вождя у какого-то человека: откровений, героизма и других»</a:t>
                      </a: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«Господство в силу легальности, в силу веры в обязательность легального установления (например, выборов) и деловой «компетентности», обоснованной ориентацией на подчинение при выполнении установленных правил»</a:t>
                      </a:r>
                    </a:p>
                  </a:txBody>
                  <a:tcPr marL="39606" marR="39606" marT="15842" marB="158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икторина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1202</Words>
  <Application>Microsoft Office PowerPoint</Application>
  <PresentationFormat>Экран (4:3)</PresentationFormat>
  <Paragraphs>210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Bookman Old Style</vt:lpstr>
      <vt:lpstr>Calibri</vt:lpstr>
      <vt:lpstr>Corbel</vt:lpstr>
      <vt:lpstr>Times New Roman</vt:lpstr>
      <vt:lpstr>Trebuchet MS</vt:lpstr>
      <vt:lpstr>Wingdings</vt:lpstr>
      <vt:lpstr>Wingdings 2</vt:lpstr>
      <vt:lpstr>Wingdings 3</vt:lpstr>
      <vt:lpstr>Викторина</vt:lpstr>
      <vt:lpstr>Модульная</vt:lpstr>
      <vt:lpstr>Понятие власти. Политическая система. Структура и функции политической системы</vt:lpstr>
      <vt:lpstr>Презентация PowerPoint</vt:lpstr>
      <vt:lpstr>Презентация PowerPoint</vt:lpstr>
      <vt:lpstr>Структура власти</vt:lpstr>
      <vt:lpstr>Субъект власти</vt:lpstr>
      <vt:lpstr>Объекты власти</vt:lpstr>
      <vt:lpstr>Ресурсы – средства, которые используются для обеспечения влияния субъекта на объект власти</vt:lpstr>
      <vt:lpstr>Эффективность власти</vt:lpstr>
      <vt:lpstr>Типы легитимности</vt:lpstr>
      <vt:lpstr>Виды власти</vt:lpstr>
      <vt:lpstr>Политическая власть</vt:lpstr>
      <vt:lpstr>Признаки</vt:lpstr>
      <vt:lpstr>Функции политической власти</vt:lpstr>
      <vt:lpstr>Виды политической власти</vt:lpstr>
      <vt:lpstr>Государственная власть</vt:lpstr>
      <vt:lpstr>Признаки государственной власти</vt:lpstr>
      <vt:lpstr>Функции государственной власти</vt:lpstr>
      <vt:lpstr>Презентация PowerPoint</vt:lpstr>
      <vt:lpstr>Презентация PowerPoint</vt:lpstr>
      <vt:lpstr>Виды власти</vt:lpstr>
      <vt:lpstr>Виды власти</vt:lpstr>
      <vt:lpstr>Виды власти</vt:lpstr>
      <vt:lpstr>Виды власти</vt:lpstr>
      <vt:lpstr>Решите:</vt:lpstr>
      <vt:lpstr>Решите:</vt:lpstr>
      <vt:lpstr>Решите:</vt:lpstr>
      <vt:lpstr>Решите:</vt:lpstr>
      <vt:lpstr>Решите: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2015-02-07T18:18:51Z</dcterms:created>
  <dcterms:modified xsi:type="dcterms:W3CDTF">2018-05-25T18:47:25Z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